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tags/tag1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</p:sldIdLst>
  <p:sldSz cx="12192000" cy="6858000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7" d="100"/>
          <a:sy n="87" d="100"/>
        </p:scale>
        <p:origin x="451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1.xml"/><Relationship Id="rId4" Type="http://schemas.openxmlformats.org/officeDocument/2006/relationships/image" Target="../media/image3.jpe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3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4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6.jpe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8.jpe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9.jpe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20.jpe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21.jpeg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22.jpeg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23.png"/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24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25.jpeg"/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26.jpeg"/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27.jpeg"/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28.jpeg"/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29.jpeg"/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0.jpeg"/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1.jpeg"/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2.jpeg"/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3.jpeg"/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4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5.jpeg"/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g"/><Relationship Id="rId2" Type="http://schemas.openxmlformats.org/officeDocument/2006/relationships/image" Target="../media/image36.png"/><Relationship Id="rId1" Type="http://schemas.openxmlformats.org/officeDocument/2006/relationships/slideMaster" Target="../slideMasters/slideMaster1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Photostrip `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513077" y="5899327"/>
            <a:ext cx="7678923" cy="756128"/>
          </a:xfrm>
          <a:prstGeom prst="rect">
            <a:avLst/>
          </a:prstGeom>
        </p:spPr>
      </p:pic>
      <p:sp>
        <p:nvSpPr>
          <p:cNvPr id="15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519507" y="2059133"/>
            <a:ext cx="4416491" cy="950505"/>
          </a:xfrm>
        </p:spPr>
        <p:txBody>
          <a:bodyPr/>
          <a:lstStyle>
            <a:lvl1pPr marL="0" indent="0" algn="l">
              <a:lnSpc>
                <a:spcPct val="80000"/>
              </a:lnSpc>
              <a:buNone/>
              <a:defRPr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GB" dirty="0"/>
          </a:p>
        </p:txBody>
      </p:sp>
      <p:sp>
        <p:nvSpPr>
          <p:cNvPr id="17" name="Text Placeholder 21"/>
          <p:cNvSpPr>
            <a:spLocks noGrp="1"/>
          </p:cNvSpPr>
          <p:nvPr>
            <p:ph type="body" sz="quarter" idx="12" hasCustomPrompt="1"/>
          </p:nvPr>
        </p:nvSpPr>
        <p:spPr>
          <a:xfrm>
            <a:off x="3023658" y="2904757"/>
            <a:ext cx="2495849" cy="1097280"/>
          </a:xfrm>
        </p:spPr>
        <p:txBody>
          <a:bodyPr/>
          <a:lstStyle>
            <a:lvl1pPr marL="0" indent="0" algn="r">
              <a:lnSpc>
                <a:spcPct val="80000"/>
              </a:lnSpc>
              <a:buFontTx/>
              <a:buNone/>
              <a:defRPr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graphicFrame>
        <p:nvGraphicFramePr>
          <p:cNvPr id="13" name="Table 12"/>
          <p:cNvGraphicFramePr>
            <a:graphicFrameLocks noGrp="1"/>
          </p:cNvGraphicFramePr>
          <p:nvPr userDrawn="1">
            <p:extLst/>
          </p:nvPr>
        </p:nvGraphicFramePr>
        <p:xfrm>
          <a:off x="3791744" y="4725144"/>
          <a:ext cx="4800533" cy="62788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800533"/>
              </a:tblGrid>
              <a:tr h="445008">
                <a:tc>
                  <a:txBody>
                    <a:bodyPr/>
                    <a:lstStyle/>
                    <a:p>
                      <a:r>
                        <a:rPr lang="en-US" sz="1700" b="1" kern="1200" spc="-30" baseline="0" dirty="0" smtClean="0">
                          <a:solidFill>
                            <a:schemeClr val="lt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COVER PAGE SUBTITLE PLACEHOLDER</a:t>
                      </a:r>
                      <a:endParaRPr lang="en-GB" sz="1700" b="1" kern="1200" spc="-30" baseline="0" dirty="0">
                        <a:solidFill>
                          <a:schemeClr val="lt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121920" marR="121920" marT="54864" marB="54864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8" name="Text Box 9"/>
          <p:cNvSpPr txBox="1">
            <a:spLocks noChangeArrowheads="1"/>
          </p:cNvSpPr>
          <p:nvPr userDrawn="1">
            <p:custDataLst>
              <p:tags r:id="rId1"/>
            </p:custDataLst>
          </p:nvPr>
        </p:nvSpPr>
        <p:spPr bwMode="auto">
          <a:xfrm>
            <a:off x="527381" y="6374184"/>
            <a:ext cx="3360000" cy="152400"/>
          </a:xfrm>
          <a:prstGeom prst="rect">
            <a:avLst/>
          </a:prstGeom>
          <a:noFill/>
          <a:ln w="0">
            <a:noFill/>
            <a:miter lim="800000"/>
            <a:headEnd/>
            <a:tailEnd/>
          </a:ln>
          <a:effectLst/>
        </p:spPr>
        <p:txBody>
          <a:bodyPr wrap="none" lIns="36000" tIns="0" rIns="0" bIns="0" anchor="ctr" anchorCtr="0"/>
          <a:lstStyle/>
          <a:p>
            <a:pPr>
              <a:defRPr/>
            </a:pPr>
            <a:r>
              <a:rPr lang="nl-NL" sz="900" noProof="1">
                <a:solidFill>
                  <a:srgbClr val="FFFFFF"/>
                </a:solidFill>
              </a:rPr>
              <a:t>COMPANY </a:t>
            </a:r>
            <a:r>
              <a:rPr lang="nl-NL" sz="900" noProof="1">
                <a:solidFill>
                  <a:srgbClr val="FFFFFF"/>
                </a:solidFill>
              </a:rPr>
              <a:t>CONFIDENTIAL</a:t>
            </a:r>
            <a:endParaRPr lang="en-US" sz="900" noProof="1">
              <a:solidFill>
                <a:srgbClr val="FFFFFF"/>
              </a:solidFill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20" name="Footer Placeholder 19"/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pPr algn="l">
              <a:defRPr/>
            </a:pPr>
            <a:r>
              <a:rPr lang="nl-NL" noProof="1" smtClean="0">
                <a:solidFill>
                  <a:srgbClr val="000000"/>
                </a:solidFill>
              </a:rPr>
              <a:t>COMPANY PUBLIC</a:t>
            </a:r>
            <a:endParaRPr lang="en-GB" dirty="0">
              <a:solidFill>
                <a:srgbClr val="000000">
                  <a:tint val="75000"/>
                </a:srgbClr>
              </a:solidFill>
            </a:endParaRPr>
          </a:p>
        </p:txBody>
      </p:sp>
      <p:pic>
        <p:nvPicPr>
          <p:cNvPr id="14" name="Picture 13" descr="photostrip2.jpg"/>
          <p:cNvPicPr>
            <a:picLocks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208400"/>
            <a:ext cx="12192000" cy="8188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900054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576485" y="7200"/>
            <a:ext cx="5613400" cy="6850800"/>
          </a:xfrm>
          <a:prstGeom prst="rect">
            <a:avLst/>
          </a:prstGeom>
        </p:spPr>
      </p:pic>
      <p:sp>
        <p:nvSpPr>
          <p:cNvPr id="9" name="Content Placeholder 2"/>
          <p:cNvSpPr>
            <a:spLocks noGrp="1"/>
          </p:cNvSpPr>
          <p:nvPr>
            <p:ph sz="half" idx="13"/>
          </p:nvPr>
        </p:nvSpPr>
        <p:spPr>
          <a:xfrm>
            <a:off x="442929" y="1554127"/>
            <a:ext cx="6024299" cy="4270940"/>
          </a:xfrm>
        </p:spPr>
        <p:txBody>
          <a:bodyPr/>
          <a:lstStyle>
            <a:lvl1pPr>
              <a:defRPr sz="1600"/>
            </a:lvl1pPr>
            <a:lvl2pPr>
              <a:defRPr sz="1400"/>
            </a:lvl2pPr>
            <a:lvl3pPr>
              <a:defRPr sz="1200"/>
            </a:lvl3pPr>
            <a:lvl4pPr>
              <a:defRPr sz="1100"/>
            </a:lvl4pPr>
            <a:lvl5pPr>
              <a:defRPr sz="11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35187" y="339727"/>
            <a:ext cx="6044856" cy="8985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22E42653-510D-4CAD-80B5-9924038DD313}" type="datetime4">
              <a:rPr lang="en-US" smtClean="0">
                <a:solidFill>
                  <a:srgbClr val="000000"/>
                </a:solidFill>
              </a:rPr>
              <a:pPr/>
              <a:t>May 11, 2015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5"/>
          </p:nvPr>
        </p:nvSpPr>
        <p:spPr>
          <a:xfrm>
            <a:off x="2543605" y="6387813"/>
            <a:ext cx="2016224" cy="138499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 algn="l">
              <a:defRPr/>
            </a:pPr>
            <a:r>
              <a:rPr lang="nl-NL" noProof="1" smtClean="0">
                <a:solidFill>
                  <a:srgbClr val="000000"/>
                </a:solidFill>
              </a:rPr>
              <a:t>COMPANY PUBLIC</a:t>
            </a:r>
            <a:endParaRPr lang="en-GB" dirty="0">
              <a:solidFill>
                <a:srgbClr val="000000"/>
              </a:solidFill>
            </a:endParaRPr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51AADA5A-16D3-48CF-BD69-C24CEE5A3803}" type="slidenum">
              <a:rPr lang="en-GB" smtClean="0">
                <a:solidFill>
                  <a:srgbClr val="000000"/>
                </a:solidFill>
              </a:rPr>
              <a:pPr/>
              <a:t>‹#›</a:t>
            </a:fld>
            <a:r>
              <a:rPr lang="en-GB" smtClean="0">
                <a:solidFill>
                  <a:srgbClr val="000000"/>
                </a:solidFill>
              </a:rPr>
              <a:t>.</a:t>
            </a:r>
            <a:endParaRPr lang="en-GB" dirty="0">
              <a:solidFill>
                <a:srgbClr val="000000"/>
              </a:solidFill>
            </a:endParaRP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260998" y="5905162"/>
            <a:ext cx="2928887" cy="75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23288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/>
          <p:cNvPicPr>
            <a:picLocks noChangeAspect="1" noChangeArrowheads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6576484" y="1"/>
            <a:ext cx="5615517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Content Placeholder 2"/>
          <p:cNvSpPr>
            <a:spLocks noGrp="1"/>
          </p:cNvSpPr>
          <p:nvPr>
            <p:ph sz="half" idx="13"/>
          </p:nvPr>
        </p:nvSpPr>
        <p:spPr>
          <a:xfrm>
            <a:off x="442929" y="1554127"/>
            <a:ext cx="6024299" cy="4270940"/>
          </a:xfrm>
        </p:spPr>
        <p:txBody>
          <a:bodyPr/>
          <a:lstStyle>
            <a:lvl1pPr>
              <a:defRPr sz="1600"/>
            </a:lvl1pPr>
            <a:lvl2pPr>
              <a:defRPr sz="1400"/>
            </a:lvl2pPr>
            <a:lvl3pPr>
              <a:defRPr sz="1200"/>
            </a:lvl3pPr>
            <a:lvl4pPr>
              <a:defRPr sz="1100"/>
            </a:lvl4pPr>
            <a:lvl5pPr>
              <a:defRPr sz="11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35187" y="339727"/>
            <a:ext cx="6044856" cy="8985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8059FE47-4211-44B6-BA56-B47DCC61D116}" type="datetime4">
              <a:rPr lang="en-US" smtClean="0">
                <a:solidFill>
                  <a:srgbClr val="000000"/>
                </a:solidFill>
              </a:rPr>
              <a:pPr/>
              <a:t>May 11, 2015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5"/>
          </p:nvPr>
        </p:nvSpPr>
        <p:spPr>
          <a:xfrm>
            <a:off x="2543605" y="6387813"/>
            <a:ext cx="2016224" cy="138499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 algn="l">
              <a:defRPr/>
            </a:pPr>
            <a:r>
              <a:rPr lang="nl-NL" noProof="1" smtClean="0">
                <a:solidFill>
                  <a:srgbClr val="000000"/>
                </a:solidFill>
              </a:rPr>
              <a:t>COMPANY PUBLIC</a:t>
            </a:r>
            <a:endParaRPr lang="en-GB" dirty="0">
              <a:solidFill>
                <a:srgbClr val="000000"/>
              </a:solidFill>
            </a:endParaRPr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51AADA5A-16D3-48CF-BD69-C24CEE5A3803}" type="slidenum">
              <a:rPr lang="en-GB" smtClean="0">
                <a:solidFill>
                  <a:srgbClr val="000000"/>
                </a:solidFill>
              </a:rPr>
              <a:pPr/>
              <a:t>‹#›</a:t>
            </a:fld>
            <a:r>
              <a:rPr lang="en-GB" smtClean="0">
                <a:solidFill>
                  <a:srgbClr val="000000"/>
                </a:solidFill>
              </a:rPr>
              <a:t>.</a:t>
            </a:r>
            <a:endParaRPr lang="en-GB" dirty="0">
              <a:solidFill>
                <a:srgbClr val="000000"/>
              </a:solidFill>
            </a:endParaRP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260998" y="5905162"/>
            <a:ext cx="2928887" cy="75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189304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/>
          <p:cNvPicPr>
            <a:picLocks noChangeAspect="1" noChangeArrowheads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6571939" y="1"/>
            <a:ext cx="5616000" cy="68442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Content Placeholder 2"/>
          <p:cNvSpPr>
            <a:spLocks noGrp="1"/>
          </p:cNvSpPr>
          <p:nvPr>
            <p:ph sz="half" idx="13"/>
          </p:nvPr>
        </p:nvSpPr>
        <p:spPr>
          <a:xfrm>
            <a:off x="442929" y="1554127"/>
            <a:ext cx="6024299" cy="4270940"/>
          </a:xfrm>
        </p:spPr>
        <p:txBody>
          <a:bodyPr/>
          <a:lstStyle>
            <a:lvl1pPr>
              <a:defRPr sz="1600"/>
            </a:lvl1pPr>
            <a:lvl2pPr>
              <a:defRPr sz="1400"/>
            </a:lvl2pPr>
            <a:lvl3pPr>
              <a:defRPr sz="1200"/>
            </a:lvl3pPr>
            <a:lvl4pPr>
              <a:defRPr sz="1100"/>
            </a:lvl4pPr>
            <a:lvl5pPr>
              <a:defRPr sz="11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5187" y="339727"/>
            <a:ext cx="6044856" cy="8985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FABC86BF-C3BB-40F2-BA7E-C4A23B2BF287}" type="datetime4">
              <a:rPr lang="en-US" smtClean="0">
                <a:solidFill>
                  <a:srgbClr val="000000"/>
                </a:solidFill>
              </a:rPr>
              <a:pPr/>
              <a:t>May 11, 2015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5"/>
          </p:nvPr>
        </p:nvSpPr>
        <p:spPr>
          <a:xfrm>
            <a:off x="2543605" y="6387813"/>
            <a:ext cx="2016224" cy="138499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 algn="l">
              <a:defRPr/>
            </a:pPr>
            <a:r>
              <a:rPr lang="nl-NL" noProof="1" smtClean="0">
                <a:solidFill>
                  <a:srgbClr val="000000"/>
                </a:solidFill>
              </a:rPr>
              <a:t>COMPANY PUBLIC</a:t>
            </a:r>
            <a:endParaRPr lang="en-GB" dirty="0">
              <a:solidFill>
                <a:srgbClr val="000000"/>
              </a:solidFill>
            </a:endParaRPr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51AADA5A-16D3-48CF-BD69-C24CEE5A3803}" type="slidenum">
              <a:rPr lang="en-GB" smtClean="0">
                <a:solidFill>
                  <a:srgbClr val="000000"/>
                </a:solidFill>
              </a:rPr>
              <a:pPr/>
              <a:t>‹#›</a:t>
            </a:fld>
            <a:r>
              <a:rPr lang="en-GB" smtClean="0">
                <a:solidFill>
                  <a:srgbClr val="000000"/>
                </a:solidFill>
              </a:rPr>
              <a:t>.</a:t>
            </a:r>
            <a:endParaRPr lang="en-GB" dirty="0">
              <a:solidFill>
                <a:srgbClr val="000000"/>
              </a:solidFill>
            </a:endParaRP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260998" y="5905162"/>
            <a:ext cx="2928887" cy="75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415741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2" descr="J:\Europe BV\NXP\CREATIVE ASSETS\Image Library\Philippines\Philippines_AtWork_HR\Philippines_AtWork_4969.jpg"/>
          <p:cNvPicPr>
            <a:picLocks noChangeAspect="1" noChangeArrowheads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6576485" y="0"/>
            <a:ext cx="5615516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Content Placeholder 2"/>
          <p:cNvSpPr>
            <a:spLocks noGrp="1"/>
          </p:cNvSpPr>
          <p:nvPr>
            <p:ph sz="half" idx="13"/>
          </p:nvPr>
        </p:nvSpPr>
        <p:spPr>
          <a:xfrm>
            <a:off x="442929" y="1554127"/>
            <a:ext cx="6024299" cy="4270940"/>
          </a:xfrm>
        </p:spPr>
        <p:txBody>
          <a:bodyPr/>
          <a:lstStyle>
            <a:lvl1pPr>
              <a:defRPr sz="1600"/>
            </a:lvl1pPr>
            <a:lvl2pPr>
              <a:defRPr sz="1400"/>
            </a:lvl2pPr>
            <a:lvl3pPr>
              <a:defRPr sz="1200"/>
            </a:lvl3pPr>
            <a:lvl4pPr>
              <a:defRPr sz="1100"/>
            </a:lvl4pPr>
            <a:lvl5pPr>
              <a:defRPr sz="11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5187" y="339727"/>
            <a:ext cx="6044856" cy="8985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2C162861-4ABF-4A70-9F40-819370A7FB11}" type="datetime4">
              <a:rPr lang="en-US" smtClean="0">
                <a:solidFill>
                  <a:srgbClr val="000000"/>
                </a:solidFill>
              </a:rPr>
              <a:pPr/>
              <a:t>May 11, 2015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5"/>
          </p:nvPr>
        </p:nvSpPr>
        <p:spPr>
          <a:xfrm>
            <a:off x="2543605" y="6387813"/>
            <a:ext cx="2016224" cy="138499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 algn="l">
              <a:defRPr/>
            </a:pPr>
            <a:r>
              <a:rPr lang="nl-NL" noProof="1" smtClean="0">
                <a:solidFill>
                  <a:srgbClr val="000000"/>
                </a:solidFill>
              </a:rPr>
              <a:t>COMPANY PUBLIC</a:t>
            </a:r>
            <a:endParaRPr lang="en-GB" dirty="0">
              <a:solidFill>
                <a:srgbClr val="000000"/>
              </a:solidFill>
            </a:endParaRPr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51AADA5A-16D3-48CF-BD69-C24CEE5A3803}" type="slidenum">
              <a:rPr lang="en-GB" smtClean="0">
                <a:solidFill>
                  <a:srgbClr val="000000"/>
                </a:solidFill>
              </a:rPr>
              <a:pPr/>
              <a:t>‹#›</a:t>
            </a:fld>
            <a:r>
              <a:rPr lang="en-GB" smtClean="0">
                <a:solidFill>
                  <a:srgbClr val="000000"/>
                </a:solidFill>
              </a:rPr>
              <a:t>.</a:t>
            </a:r>
            <a:endParaRPr lang="en-GB" dirty="0">
              <a:solidFill>
                <a:srgbClr val="000000"/>
              </a:solidFill>
            </a:endParaRPr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260998" y="5905162"/>
            <a:ext cx="2928887" cy="75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66753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5F6AD2-7925-468B-8C02-15FD31EE9126}" type="datetime4">
              <a:rPr lang="en-US"/>
              <a:pPr/>
              <a:t>May 11, 2015</a:t>
            </a:fld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>
              <a:defRPr/>
            </a:pPr>
            <a:r>
              <a:rPr lang="nl-NL" noProof="1" smtClean="0">
                <a:solidFill>
                  <a:srgbClr val="000000"/>
                </a:solidFill>
              </a:rPr>
              <a:t>COMPANY PUBLIC</a:t>
            </a:r>
            <a:endParaRPr lang="en-GB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AADA5A-16D3-48CF-BD69-C24CEE5A3803}" type="slidenum">
              <a:rPr lang="en-GB" smtClean="0">
                <a:solidFill>
                  <a:srgbClr val="000000"/>
                </a:solidFill>
              </a:rPr>
              <a:pPr/>
              <a:t>‹#›</a:t>
            </a:fld>
            <a:r>
              <a:rPr lang="en-GB" smtClean="0">
                <a:solidFill>
                  <a:srgbClr val="000000"/>
                </a:solidFill>
              </a:rPr>
              <a:t>.</a:t>
            </a:r>
            <a:endParaRPr lang="en-GB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034075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063F4D-2C5C-4E96-85BA-913EA6065438}" type="datetime4">
              <a:rPr lang="en-US"/>
              <a:pPr/>
              <a:t>May 11, 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>
              <a:defRPr/>
            </a:pPr>
            <a:r>
              <a:rPr lang="nl-NL" noProof="1" smtClean="0">
                <a:solidFill>
                  <a:srgbClr val="000000"/>
                </a:solidFill>
              </a:rPr>
              <a:t>COMPANY PUBLIC</a:t>
            </a:r>
            <a:endParaRPr lang="en-GB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AADA5A-16D3-48CF-BD69-C24CEE5A3803}" type="slidenum">
              <a:rPr lang="en-GB" smtClean="0">
                <a:solidFill>
                  <a:srgbClr val="000000"/>
                </a:solidFill>
              </a:rPr>
              <a:pPr/>
              <a:t>‹#›</a:t>
            </a:fld>
            <a:r>
              <a:rPr lang="en-GB" smtClean="0">
                <a:solidFill>
                  <a:srgbClr val="000000"/>
                </a:solidFill>
              </a:rPr>
              <a:t>.</a:t>
            </a:r>
            <a:endParaRPr lang="en-GB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396538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1"/>
          </p:nvPr>
        </p:nvSpPr>
        <p:spPr>
          <a:xfrm>
            <a:off x="431800" y="1411818"/>
            <a:ext cx="5183717" cy="46101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Content Placeholder 4"/>
          <p:cNvSpPr>
            <a:spLocks noGrp="1"/>
          </p:cNvSpPr>
          <p:nvPr>
            <p:ph sz="quarter" idx="12"/>
          </p:nvPr>
        </p:nvSpPr>
        <p:spPr>
          <a:xfrm>
            <a:off x="6642443" y="1411818"/>
            <a:ext cx="5183717" cy="46101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3"/>
          </p:nvPr>
        </p:nvSpPr>
        <p:spPr/>
        <p:txBody>
          <a:bodyPr/>
          <a:lstStyle/>
          <a:p>
            <a:fld id="{445727AE-689B-439E-AF7C-0B6F6933A3DE}" type="datetime4">
              <a:rPr lang="en-US"/>
              <a:pPr/>
              <a:t>May 11, 2015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pPr algn="l">
              <a:defRPr/>
            </a:pPr>
            <a:r>
              <a:rPr lang="nl-NL" noProof="1" smtClean="0">
                <a:solidFill>
                  <a:srgbClr val="000000"/>
                </a:solidFill>
              </a:rPr>
              <a:t>COMPANY PUBLIC</a:t>
            </a:r>
            <a:endParaRPr lang="en-GB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51AADA5A-16D3-48CF-BD69-C24CEE5A3803}" type="slidenum">
              <a:rPr lang="en-GB" smtClean="0">
                <a:solidFill>
                  <a:srgbClr val="000000"/>
                </a:solidFill>
              </a:rPr>
              <a:pPr/>
              <a:t>‹#›</a:t>
            </a:fld>
            <a:r>
              <a:rPr lang="en-GB" smtClean="0">
                <a:solidFill>
                  <a:srgbClr val="000000"/>
                </a:solidFill>
              </a:rPr>
              <a:t>.</a:t>
            </a:r>
            <a:endParaRPr lang="en-GB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119299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1"/>
          </p:nvPr>
        </p:nvSpPr>
        <p:spPr>
          <a:xfrm>
            <a:off x="431800" y="2001521"/>
            <a:ext cx="5183717" cy="402039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6" name="Content Placeholder 4"/>
          <p:cNvSpPr>
            <a:spLocks noGrp="1"/>
          </p:cNvSpPr>
          <p:nvPr>
            <p:ph sz="quarter" idx="12"/>
          </p:nvPr>
        </p:nvSpPr>
        <p:spPr>
          <a:xfrm>
            <a:off x="6642443" y="2001521"/>
            <a:ext cx="5183717" cy="402039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6632283" y="1300058"/>
            <a:ext cx="5183717" cy="673100"/>
          </a:xfrm>
        </p:spPr>
        <p:txBody>
          <a:bodyPr anchor="ctr" anchorCtr="0">
            <a:normAutofit/>
          </a:bodyPr>
          <a:lstStyle>
            <a:lvl1pPr marL="0" indent="0">
              <a:buNone/>
              <a:defRPr sz="2000" b="1"/>
            </a:lvl1pPr>
            <a:lvl2pPr>
              <a:defRPr b="1"/>
            </a:lvl2pPr>
            <a:lvl3pPr>
              <a:defRPr b="1"/>
            </a:lvl3pPr>
            <a:lvl4pPr>
              <a:defRPr b="1"/>
            </a:lvl4pPr>
            <a:lvl5pPr>
              <a:defRPr b="1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Text Placeholder 8"/>
          <p:cNvSpPr>
            <a:spLocks noGrp="1"/>
          </p:cNvSpPr>
          <p:nvPr>
            <p:ph type="body" sz="quarter" idx="14"/>
          </p:nvPr>
        </p:nvSpPr>
        <p:spPr>
          <a:xfrm>
            <a:off x="431800" y="1300058"/>
            <a:ext cx="5183717" cy="673100"/>
          </a:xfrm>
        </p:spPr>
        <p:txBody>
          <a:bodyPr anchor="ctr" anchorCtr="0">
            <a:normAutofit/>
          </a:bodyPr>
          <a:lstStyle>
            <a:lvl1pPr marL="0" indent="0">
              <a:buNone/>
              <a:defRPr sz="2000" b="1"/>
            </a:lvl1pPr>
            <a:lvl2pPr>
              <a:defRPr b="1"/>
            </a:lvl2pPr>
            <a:lvl3pPr>
              <a:defRPr b="1"/>
            </a:lvl3pPr>
            <a:lvl4pPr>
              <a:defRPr b="1"/>
            </a:lvl4pPr>
            <a:lvl5pPr>
              <a:defRPr b="1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CD7784C1-905D-4C2B-8CFC-B37C17D67EDC}" type="datetime4">
              <a:rPr lang="en-US"/>
              <a:pPr/>
              <a:t>May 11, 2015</a:t>
            </a:fld>
            <a:endParaRPr lang="en-US" dirty="0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pPr algn="l">
              <a:defRPr/>
            </a:pPr>
            <a:r>
              <a:rPr lang="nl-NL" noProof="1" smtClean="0">
                <a:solidFill>
                  <a:srgbClr val="000000"/>
                </a:solidFill>
              </a:rPr>
              <a:t>COMPANY PUBLIC</a:t>
            </a:r>
            <a:endParaRPr lang="en-GB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51AADA5A-16D3-48CF-BD69-C24CEE5A3803}" type="slidenum">
              <a:rPr lang="en-GB" smtClean="0">
                <a:solidFill>
                  <a:srgbClr val="000000"/>
                </a:solidFill>
              </a:rPr>
              <a:pPr/>
              <a:t>‹#›</a:t>
            </a:fld>
            <a:r>
              <a:rPr lang="en-GB" smtClean="0">
                <a:solidFill>
                  <a:srgbClr val="000000"/>
                </a:solidFill>
              </a:rPr>
              <a:t>.</a:t>
            </a:r>
            <a:endParaRPr lang="en-GB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86576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7" name="Table Placeholder 6"/>
          <p:cNvSpPr>
            <a:spLocks noGrp="1"/>
          </p:cNvSpPr>
          <p:nvPr>
            <p:ph type="tbl" sz="quarter" idx="13"/>
          </p:nvPr>
        </p:nvSpPr>
        <p:spPr>
          <a:xfrm>
            <a:off x="431801" y="1484313"/>
            <a:ext cx="11425767" cy="4321175"/>
          </a:xfrm>
        </p:spPr>
        <p:txBody>
          <a:bodyPr/>
          <a:lstStyle/>
          <a:p>
            <a:r>
              <a:rPr lang="en-US" smtClean="0"/>
              <a:t>Click icon to add table</a:t>
            </a:r>
            <a:endParaRPr lang="en-GB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555C743C-B82F-4B25-8A3F-1B941FAAA46B}" type="datetime4">
              <a:rPr lang="en-US"/>
              <a:pPr/>
              <a:t>May 11, 2015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pPr algn="l">
              <a:defRPr/>
            </a:pPr>
            <a:r>
              <a:rPr lang="nl-NL" noProof="1" smtClean="0">
                <a:solidFill>
                  <a:srgbClr val="000000"/>
                </a:solidFill>
              </a:rPr>
              <a:t>COMPANY PUBLIC</a:t>
            </a:r>
            <a:endParaRPr lang="en-GB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51AADA5A-16D3-48CF-BD69-C24CEE5A3803}" type="slidenum">
              <a:rPr lang="en-GB" smtClean="0">
                <a:solidFill>
                  <a:srgbClr val="000000"/>
                </a:solidFill>
              </a:rPr>
              <a:pPr/>
              <a:t>‹#›</a:t>
            </a:fld>
            <a:r>
              <a:rPr lang="en-GB" smtClean="0">
                <a:solidFill>
                  <a:srgbClr val="000000"/>
                </a:solidFill>
              </a:rPr>
              <a:t>.</a:t>
            </a:r>
            <a:endParaRPr lang="en-GB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203778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hart Placeholder 7"/>
          <p:cNvSpPr>
            <a:spLocks noGrp="1"/>
          </p:cNvSpPr>
          <p:nvPr>
            <p:ph type="chart" sz="quarter" idx="14"/>
          </p:nvPr>
        </p:nvSpPr>
        <p:spPr>
          <a:xfrm>
            <a:off x="431801" y="1484313"/>
            <a:ext cx="11425767" cy="4321175"/>
          </a:xfrm>
        </p:spPr>
        <p:txBody>
          <a:bodyPr/>
          <a:lstStyle/>
          <a:p>
            <a:r>
              <a:rPr lang="en-US" smtClean="0"/>
              <a:t>Click icon to add chart</a:t>
            </a:r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78301D63-078A-4180-99A9-41F2403C69C5}" type="datetime4">
              <a:rPr lang="en-US"/>
              <a:pPr/>
              <a:t>May 11, 2015</a:t>
            </a:fld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pPr algn="l">
              <a:defRPr/>
            </a:pPr>
            <a:r>
              <a:rPr lang="nl-NL" noProof="1" smtClean="0">
                <a:solidFill>
                  <a:srgbClr val="000000"/>
                </a:solidFill>
              </a:rPr>
              <a:t>COMPANY PUBLIC</a:t>
            </a:r>
            <a:endParaRPr lang="en-GB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51AADA5A-16D3-48CF-BD69-C24CEE5A3803}" type="slidenum">
              <a:rPr lang="en-GB" smtClean="0">
                <a:solidFill>
                  <a:srgbClr val="000000"/>
                </a:solidFill>
              </a:rPr>
              <a:pPr/>
              <a:t>‹#›</a:t>
            </a:fld>
            <a:r>
              <a:rPr lang="en-GB" smtClean="0">
                <a:solidFill>
                  <a:srgbClr val="000000"/>
                </a:solidFill>
              </a:rPr>
              <a:t>.</a:t>
            </a:r>
            <a:endParaRPr lang="en-GB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950969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B85D1E-DE40-49B5-86E7-BA0FB1C6D20C}" type="datetime4">
              <a:rPr lang="en-US"/>
              <a:pPr/>
              <a:t>May 11, 2015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>
              <a:defRPr/>
            </a:pPr>
            <a:r>
              <a:rPr lang="nl-NL" noProof="1" smtClean="0">
                <a:solidFill>
                  <a:srgbClr val="000000"/>
                </a:solidFill>
              </a:rPr>
              <a:t>COMPANY PUBLIC</a:t>
            </a:r>
            <a:endParaRPr lang="en-GB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AADA5A-16D3-48CF-BD69-C24CEE5A3803}" type="slidenum">
              <a:rPr lang="en-GB" smtClean="0">
                <a:solidFill>
                  <a:srgbClr val="000000"/>
                </a:solidFill>
              </a:rPr>
              <a:pPr/>
              <a:t>‹#›</a:t>
            </a:fld>
            <a:r>
              <a:rPr lang="en-GB" smtClean="0">
                <a:solidFill>
                  <a:srgbClr val="000000"/>
                </a:solidFill>
              </a:rPr>
              <a:t>.</a:t>
            </a:r>
            <a:endParaRPr lang="en-GB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420516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Photostrip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519507" y="2059133"/>
            <a:ext cx="4416491" cy="950505"/>
          </a:xfrm>
        </p:spPr>
        <p:txBody>
          <a:bodyPr/>
          <a:lstStyle>
            <a:lvl1pPr marL="0" indent="0" algn="l">
              <a:lnSpc>
                <a:spcPct val="80000"/>
              </a:lnSpc>
              <a:buNone/>
              <a:defRPr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GB" dirty="0"/>
          </a:p>
        </p:txBody>
      </p:sp>
      <p:sp>
        <p:nvSpPr>
          <p:cNvPr id="16" name="Title 10"/>
          <p:cNvSpPr>
            <a:spLocks noGrp="1"/>
          </p:cNvSpPr>
          <p:nvPr>
            <p:ph type="title" hasCustomPrompt="1"/>
          </p:nvPr>
        </p:nvSpPr>
        <p:spPr>
          <a:xfrm>
            <a:off x="431371" y="1052033"/>
            <a:ext cx="5088136" cy="878189"/>
          </a:xfrm>
        </p:spPr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17" name="Text Placeholder 21"/>
          <p:cNvSpPr>
            <a:spLocks noGrp="1"/>
          </p:cNvSpPr>
          <p:nvPr>
            <p:ph type="body" sz="quarter" idx="12" hasCustomPrompt="1"/>
          </p:nvPr>
        </p:nvSpPr>
        <p:spPr>
          <a:xfrm>
            <a:off x="3023658" y="2904757"/>
            <a:ext cx="2495849" cy="1097280"/>
          </a:xfrm>
        </p:spPr>
        <p:txBody>
          <a:bodyPr/>
          <a:lstStyle>
            <a:lvl1pPr marL="0" indent="0" algn="r">
              <a:lnSpc>
                <a:spcPct val="80000"/>
              </a:lnSpc>
              <a:buFontTx/>
              <a:buNone/>
              <a:defRPr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graphicFrame>
        <p:nvGraphicFramePr>
          <p:cNvPr id="13" name="Table 12"/>
          <p:cNvGraphicFramePr>
            <a:graphicFrameLocks noGrp="1"/>
          </p:cNvGraphicFramePr>
          <p:nvPr userDrawn="1">
            <p:extLst/>
          </p:nvPr>
        </p:nvGraphicFramePr>
        <p:xfrm>
          <a:off x="3791744" y="4725144"/>
          <a:ext cx="4800533" cy="62788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800533"/>
              </a:tblGrid>
              <a:tr h="445008">
                <a:tc>
                  <a:txBody>
                    <a:bodyPr/>
                    <a:lstStyle/>
                    <a:p>
                      <a:r>
                        <a:rPr lang="en-US" sz="1700" b="1" kern="1200" spc="-30" baseline="0" dirty="0" smtClean="0">
                          <a:solidFill>
                            <a:schemeClr val="lt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COVER PAGE SUBTITLE PLACEHOLDER</a:t>
                      </a:r>
                      <a:endParaRPr lang="en-GB" sz="1700" b="1" kern="1200" spc="-30" baseline="0" dirty="0">
                        <a:solidFill>
                          <a:schemeClr val="lt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121920" marR="121920" marT="54864" marB="54864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9" name="Picture 8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513077" y="5899327"/>
            <a:ext cx="7678923" cy="756128"/>
          </a:xfrm>
          <a:prstGeom prst="rect">
            <a:avLst/>
          </a:prstGeom>
        </p:spPr>
      </p:pic>
      <p:sp>
        <p:nvSpPr>
          <p:cNvPr id="12" name="Footer Placeholder 11"/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pPr algn="l">
              <a:defRPr/>
            </a:pPr>
            <a:r>
              <a:rPr lang="nl-NL" noProof="1" smtClean="0">
                <a:solidFill>
                  <a:srgbClr val="000000"/>
                </a:solidFill>
              </a:rPr>
              <a:t>COMPANY PUBLIC</a:t>
            </a:r>
            <a:endParaRPr lang="en-GB" dirty="0">
              <a:solidFill>
                <a:srgbClr val="000000">
                  <a:tint val="75000"/>
                </a:srgbClr>
              </a:solidFill>
            </a:endParaRPr>
          </a:p>
        </p:txBody>
      </p:sp>
      <p:pic>
        <p:nvPicPr>
          <p:cNvPr id="11" name="Picture 2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" y="4208400"/>
            <a:ext cx="12180916" cy="7315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5030041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flipH="1">
            <a:off x="-3" y="0"/>
            <a:ext cx="12192003" cy="6858000"/>
          </a:xfrm>
          <a:prstGeom prst="rect">
            <a:avLst/>
          </a:prstGeom>
        </p:spPr>
      </p:pic>
      <p:sp>
        <p:nvSpPr>
          <p:cNvPr id="12" name="Title 3"/>
          <p:cNvSpPr>
            <a:spLocks noGrp="1"/>
          </p:cNvSpPr>
          <p:nvPr>
            <p:ph type="title" hasCustomPrompt="1"/>
          </p:nvPr>
        </p:nvSpPr>
        <p:spPr>
          <a:xfrm>
            <a:off x="815413" y="3236980"/>
            <a:ext cx="3755331" cy="898525"/>
          </a:xfrm>
        </p:spPr>
        <p:txBody>
          <a:bodyPr/>
          <a:lstStyle>
            <a:lvl1pPr>
              <a:defRPr sz="21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13" name="Text Placeholder 10"/>
          <p:cNvSpPr>
            <a:spLocks noGrp="1"/>
          </p:cNvSpPr>
          <p:nvPr>
            <p:ph type="body" sz="quarter" idx="10" hasCustomPrompt="1"/>
          </p:nvPr>
        </p:nvSpPr>
        <p:spPr>
          <a:xfrm>
            <a:off x="2927650" y="4773151"/>
            <a:ext cx="6624340" cy="480053"/>
          </a:xfrm>
        </p:spPr>
        <p:txBody>
          <a:bodyPr/>
          <a:lstStyle>
            <a:lvl1pPr marL="0" indent="0">
              <a:buNone/>
              <a:defRPr sz="140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513077" y="5899327"/>
            <a:ext cx="7678923" cy="756128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AB00F1C2-A4A7-4659-8E84-A9F68C010521}" type="datetime4">
              <a:rPr lang="en-US" smtClean="0">
                <a:solidFill>
                  <a:srgbClr val="FFFFFF"/>
                </a:solidFill>
              </a:rPr>
              <a:pPr/>
              <a:t>May 11, 2015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2"/>
          </p:nvPr>
        </p:nvSpPr>
        <p:spPr>
          <a:xfrm>
            <a:off x="2543605" y="6387813"/>
            <a:ext cx="2016224" cy="138499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algn="l">
              <a:defRPr/>
            </a:pPr>
            <a:r>
              <a:rPr lang="nl-NL" noProof="1" smtClean="0">
                <a:solidFill>
                  <a:srgbClr val="FFFFFF"/>
                </a:solidFill>
              </a:rPr>
              <a:t>COMPANY PUBLIC</a:t>
            </a:r>
            <a:endParaRPr lang="en-GB" dirty="0">
              <a:solidFill>
                <a:srgbClr val="FFFFFF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51AADA5A-16D3-48CF-BD69-C24CEE5A3803}" type="slidenum">
              <a:rPr lang="en-GB" smtClean="0">
                <a:solidFill>
                  <a:srgbClr val="FFFFFF"/>
                </a:solidFill>
              </a:rPr>
              <a:pPr/>
              <a:t>‹#›</a:t>
            </a:fld>
            <a:r>
              <a:rPr lang="en-GB" smtClean="0">
                <a:solidFill>
                  <a:srgbClr val="FFFFFF"/>
                </a:solidFill>
              </a:rPr>
              <a:t>.</a:t>
            </a:r>
            <a:endParaRPr lang="en-GB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291712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Title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-1" y="0"/>
            <a:ext cx="12190407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itle 3"/>
          <p:cNvSpPr>
            <a:spLocks noGrp="1"/>
          </p:cNvSpPr>
          <p:nvPr>
            <p:ph type="title" hasCustomPrompt="1"/>
          </p:nvPr>
        </p:nvSpPr>
        <p:spPr>
          <a:xfrm>
            <a:off x="815413" y="3236980"/>
            <a:ext cx="3755331" cy="898525"/>
          </a:xfrm>
        </p:spPr>
        <p:txBody>
          <a:bodyPr/>
          <a:lstStyle>
            <a:lvl1pPr>
              <a:defRPr sz="21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0" hasCustomPrompt="1"/>
          </p:nvPr>
        </p:nvSpPr>
        <p:spPr>
          <a:xfrm>
            <a:off x="2927650" y="4773151"/>
            <a:ext cx="6624340" cy="480053"/>
          </a:xfrm>
        </p:spPr>
        <p:txBody>
          <a:bodyPr/>
          <a:lstStyle>
            <a:lvl1pPr marL="0" indent="0">
              <a:buNone/>
              <a:defRPr sz="140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513077" y="5899327"/>
            <a:ext cx="7678923" cy="756128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D57C23BB-9DCC-4D9E-BD15-6206820F2B7E}" type="datetime4">
              <a:rPr lang="en-US" smtClean="0">
                <a:solidFill>
                  <a:srgbClr val="FFFFFF"/>
                </a:solidFill>
              </a:rPr>
              <a:pPr/>
              <a:t>May 11, 2015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2"/>
          </p:nvPr>
        </p:nvSpPr>
        <p:spPr>
          <a:xfrm>
            <a:off x="2543605" y="6387813"/>
            <a:ext cx="2016224" cy="138499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algn="l">
              <a:defRPr/>
            </a:pPr>
            <a:r>
              <a:rPr lang="nl-NL" noProof="1" smtClean="0">
                <a:solidFill>
                  <a:srgbClr val="FFFFFF"/>
                </a:solidFill>
              </a:rPr>
              <a:t>COMPANY PUBLIC</a:t>
            </a:r>
            <a:endParaRPr lang="en-GB" dirty="0">
              <a:solidFill>
                <a:srgbClr val="FFFFFF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3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51AADA5A-16D3-48CF-BD69-C24CEE5A3803}" type="slidenum">
              <a:rPr lang="en-GB" smtClean="0">
                <a:solidFill>
                  <a:srgbClr val="FFFFFF"/>
                </a:solidFill>
              </a:rPr>
              <a:pPr/>
              <a:t>‹#›</a:t>
            </a:fld>
            <a:r>
              <a:rPr lang="en-GB" smtClean="0">
                <a:solidFill>
                  <a:srgbClr val="FFFFFF"/>
                </a:solidFill>
              </a:rPr>
              <a:t>.</a:t>
            </a:r>
            <a:endParaRPr lang="en-GB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862126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" y="0"/>
            <a:ext cx="12192001" cy="6858000"/>
          </a:xfrm>
          <a:prstGeom prst="rect">
            <a:avLst/>
          </a:prstGeom>
        </p:spPr>
      </p:pic>
      <p:sp>
        <p:nvSpPr>
          <p:cNvPr id="12" name="Title 3"/>
          <p:cNvSpPr>
            <a:spLocks noGrp="1"/>
          </p:cNvSpPr>
          <p:nvPr>
            <p:ph type="title" hasCustomPrompt="1"/>
          </p:nvPr>
        </p:nvSpPr>
        <p:spPr>
          <a:xfrm>
            <a:off x="756491" y="620689"/>
            <a:ext cx="3755331" cy="898525"/>
          </a:xfrm>
        </p:spPr>
        <p:txBody>
          <a:bodyPr/>
          <a:lstStyle>
            <a:lvl1pPr>
              <a:defRPr sz="21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13" name="Text Placeholder 10"/>
          <p:cNvSpPr>
            <a:spLocks noGrp="1"/>
          </p:cNvSpPr>
          <p:nvPr>
            <p:ph type="body" sz="quarter" idx="10" hasCustomPrompt="1"/>
          </p:nvPr>
        </p:nvSpPr>
        <p:spPr>
          <a:xfrm>
            <a:off x="804320" y="1844825"/>
            <a:ext cx="5291679" cy="480053"/>
          </a:xfrm>
        </p:spPr>
        <p:txBody>
          <a:bodyPr/>
          <a:lstStyle>
            <a:lvl1pPr marL="0" indent="0">
              <a:buNone/>
              <a:defRPr sz="140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513077" y="5899327"/>
            <a:ext cx="7678923" cy="756128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4E33040-D0B9-45F1-A2B2-599FC6B56101}" type="datetime4">
              <a:rPr lang="en-US" smtClean="0">
                <a:solidFill>
                  <a:srgbClr val="FFFFFF"/>
                </a:solidFill>
              </a:rPr>
              <a:pPr/>
              <a:t>May 11, 2015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2"/>
          </p:nvPr>
        </p:nvSpPr>
        <p:spPr>
          <a:xfrm>
            <a:off x="2543605" y="6387813"/>
            <a:ext cx="2016224" cy="138499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algn="l">
              <a:defRPr/>
            </a:pPr>
            <a:r>
              <a:rPr lang="nl-NL" noProof="1" smtClean="0">
                <a:solidFill>
                  <a:srgbClr val="FFFFFF"/>
                </a:solidFill>
              </a:rPr>
              <a:t>COMPANY PUBLIC</a:t>
            </a:r>
            <a:endParaRPr lang="en-GB" dirty="0">
              <a:solidFill>
                <a:srgbClr val="FFFFFF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51AADA5A-16D3-48CF-BD69-C24CEE5A3803}" type="slidenum">
              <a:rPr lang="en-GB" smtClean="0">
                <a:solidFill>
                  <a:srgbClr val="FFFFFF"/>
                </a:solidFill>
              </a:rPr>
              <a:pPr/>
              <a:t>‹#›</a:t>
            </a:fld>
            <a:r>
              <a:rPr lang="en-GB" smtClean="0">
                <a:solidFill>
                  <a:srgbClr val="FFFFFF"/>
                </a:solidFill>
              </a:rPr>
              <a:t>.</a:t>
            </a:r>
            <a:endParaRPr lang="en-GB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538126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2" name="Title 3"/>
          <p:cNvSpPr>
            <a:spLocks noGrp="1"/>
          </p:cNvSpPr>
          <p:nvPr>
            <p:ph type="title" hasCustomPrompt="1"/>
          </p:nvPr>
        </p:nvSpPr>
        <p:spPr>
          <a:xfrm>
            <a:off x="425699" y="764705"/>
            <a:ext cx="3755331" cy="898525"/>
          </a:xfrm>
        </p:spPr>
        <p:txBody>
          <a:bodyPr/>
          <a:lstStyle>
            <a:lvl1pPr>
              <a:defRPr sz="21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13" name="Text Placeholder 10"/>
          <p:cNvSpPr>
            <a:spLocks noGrp="1"/>
          </p:cNvSpPr>
          <p:nvPr>
            <p:ph type="body" sz="quarter" idx="10" hasCustomPrompt="1"/>
          </p:nvPr>
        </p:nvSpPr>
        <p:spPr>
          <a:xfrm>
            <a:off x="435378" y="2276873"/>
            <a:ext cx="5180141" cy="480053"/>
          </a:xfrm>
        </p:spPr>
        <p:txBody>
          <a:bodyPr/>
          <a:lstStyle>
            <a:lvl1pPr marL="0" indent="0">
              <a:buNone/>
              <a:defRPr sz="140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513077" y="5899327"/>
            <a:ext cx="7678923" cy="756128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D0595DD0-00CE-494B-8D43-908B73AD0BAE}" type="datetime4">
              <a:rPr lang="en-US" smtClean="0">
                <a:solidFill>
                  <a:srgbClr val="FFFFFF"/>
                </a:solidFill>
              </a:rPr>
              <a:pPr/>
              <a:t>May 11, 2015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2"/>
          </p:nvPr>
        </p:nvSpPr>
        <p:spPr>
          <a:xfrm>
            <a:off x="2543605" y="6387813"/>
            <a:ext cx="2016224" cy="138499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algn="l">
              <a:defRPr/>
            </a:pPr>
            <a:r>
              <a:rPr lang="nl-NL" noProof="1" smtClean="0">
                <a:solidFill>
                  <a:srgbClr val="FFFFFF"/>
                </a:solidFill>
              </a:rPr>
              <a:t>COMPANY PUBLIC</a:t>
            </a:r>
            <a:endParaRPr lang="en-GB" dirty="0">
              <a:solidFill>
                <a:srgbClr val="FFFFFF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51AADA5A-16D3-48CF-BD69-C24CEE5A3803}" type="slidenum">
              <a:rPr lang="en-GB" smtClean="0">
                <a:solidFill>
                  <a:srgbClr val="FFFFFF"/>
                </a:solidFill>
              </a:rPr>
              <a:pPr/>
              <a:t>‹#›</a:t>
            </a:fld>
            <a:r>
              <a:rPr lang="en-GB" smtClean="0">
                <a:solidFill>
                  <a:srgbClr val="FFFFFF"/>
                </a:solidFill>
              </a:rPr>
              <a:t>.</a:t>
            </a:r>
            <a:endParaRPr lang="en-GB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583362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shutterstock_70010230.jpg"/>
          <p:cNvPicPr>
            <a:picLocks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0405" cy="6858000"/>
          </a:xfrm>
          <a:prstGeom prst="rect">
            <a:avLst/>
          </a:prstGeom>
        </p:spPr>
      </p:pic>
      <p:sp>
        <p:nvSpPr>
          <p:cNvPr id="12" name="Title 3"/>
          <p:cNvSpPr>
            <a:spLocks noGrp="1"/>
          </p:cNvSpPr>
          <p:nvPr>
            <p:ph type="title" hasCustomPrompt="1"/>
          </p:nvPr>
        </p:nvSpPr>
        <p:spPr>
          <a:xfrm>
            <a:off x="425699" y="764705"/>
            <a:ext cx="3755331" cy="898525"/>
          </a:xfrm>
        </p:spPr>
        <p:txBody>
          <a:bodyPr/>
          <a:lstStyle>
            <a:lvl1pPr>
              <a:defRPr sz="21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13" name="Text Placeholder 10"/>
          <p:cNvSpPr>
            <a:spLocks noGrp="1"/>
          </p:cNvSpPr>
          <p:nvPr>
            <p:ph type="body" sz="quarter" idx="10" hasCustomPrompt="1"/>
          </p:nvPr>
        </p:nvSpPr>
        <p:spPr>
          <a:xfrm>
            <a:off x="435378" y="2276873"/>
            <a:ext cx="5180141" cy="480053"/>
          </a:xfrm>
        </p:spPr>
        <p:txBody>
          <a:bodyPr/>
          <a:lstStyle>
            <a:lvl1pPr marL="0" indent="0">
              <a:buNone/>
              <a:defRPr sz="140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513077" y="5899327"/>
            <a:ext cx="7678923" cy="756128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AEB2DCE0-71EF-4A88-AC77-E9F44E840912}" type="datetime4">
              <a:rPr lang="en-US" smtClean="0">
                <a:solidFill>
                  <a:srgbClr val="FFFFFF"/>
                </a:solidFill>
              </a:rPr>
              <a:pPr/>
              <a:t>May 11, 2015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2"/>
          </p:nvPr>
        </p:nvSpPr>
        <p:spPr>
          <a:xfrm>
            <a:off x="2543605" y="6387813"/>
            <a:ext cx="2016224" cy="138499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algn="l">
              <a:defRPr/>
            </a:pPr>
            <a:r>
              <a:rPr lang="nl-NL" noProof="1" smtClean="0">
                <a:solidFill>
                  <a:srgbClr val="FFFFFF"/>
                </a:solidFill>
              </a:rPr>
              <a:t>COMPANY PUBLIC</a:t>
            </a:r>
            <a:endParaRPr lang="en-GB" dirty="0">
              <a:solidFill>
                <a:srgbClr val="FFFFFF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51AADA5A-16D3-48CF-BD69-C24CEE5A3803}" type="slidenum">
              <a:rPr lang="en-GB" smtClean="0">
                <a:solidFill>
                  <a:srgbClr val="FFFFFF"/>
                </a:solidFill>
              </a:rPr>
              <a:pPr/>
              <a:t>‹#›</a:t>
            </a:fld>
            <a:r>
              <a:rPr lang="en-GB" smtClean="0">
                <a:solidFill>
                  <a:srgbClr val="FFFFFF"/>
                </a:solidFill>
              </a:rPr>
              <a:t>.</a:t>
            </a:r>
            <a:endParaRPr lang="en-GB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910757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" y="-16776"/>
            <a:ext cx="12189884" cy="68747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Title 3"/>
          <p:cNvSpPr>
            <a:spLocks noGrp="1"/>
          </p:cNvSpPr>
          <p:nvPr>
            <p:ph type="title" hasCustomPrompt="1"/>
          </p:nvPr>
        </p:nvSpPr>
        <p:spPr>
          <a:xfrm>
            <a:off x="425697" y="2996953"/>
            <a:ext cx="3755331" cy="898525"/>
          </a:xfrm>
        </p:spPr>
        <p:txBody>
          <a:bodyPr/>
          <a:lstStyle>
            <a:lvl1pPr>
              <a:defRPr sz="21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13" name="Text Placeholder 10"/>
          <p:cNvSpPr>
            <a:spLocks noGrp="1"/>
          </p:cNvSpPr>
          <p:nvPr>
            <p:ph type="body" sz="quarter" idx="10" hasCustomPrompt="1"/>
          </p:nvPr>
        </p:nvSpPr>
        <p:spPr>
          <a:xfrm>
            <a:off x="435376" y="4509121"/>
            <a:ext cx="5180141" cy="480053"/>
          </a:xfrm>
        </p:spPr>
        <p:txBody>
          <a:bodyPr/>
          <a:lstStyle>
            <a:lvl1pPr marL="0" indent="0">
              <a:buNone/>
              <a:defRPr sz="140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513077" y="5899327"/>
            <a:ext cx="7678923" cy="756128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33972C9E-AC8D-40DE-A1FB-3E5EA8C9CF27}" type="datetime4">
              <a:rPr lang="en-US" smtClean="0">
                <a:solidFill>
                  <a:srgbClr val="FFFFFF"/>
                </a:solidFill>
              </a:rPr>
              <a:pPr/>
              <a:t>May 11, 2015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2"/>
          </p:nvPr>
        </p:nvSpPr>
        <p:spPr>
          <a:xfrm>
            <a:off x="2543605" y="6387813"/>
            <a:ext cx="2016224" cy="138499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algn="l">
              <a:defRPr/>
            </a:pPr>
            <a:r>
              <a:rPr lang="nl-NL" noProof="1" smtClean="0">
                <a:solidFill>
                  <a:srgbClr val="FFFFFF"/>
                </a:solidFill>
              </a:rPr>
              <a:t>COMPANY PUBLIC</a:t>
            </a:r>
            <a:endParaRPr lang="en-GB" dirty="0">
              <a:solidFill>
                <a:srgbClr val="FFFFFF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51AADA5A-16D3-48CF-BD69-C24CEE5A3803}" type="slidenum">
              <a:rPr lang="en-GB" smtClean="0">
                <a:solidFill>
                  <a:srgbClr val="FFFFFF"/>
                </a:solidFill>
              </a:rPr>
              <a:pPr/>
              <a:t>‹#›</a:t>
            </a:fld>
            <a:r>
              <a:rPr lang="en-GB" smtClean="0">
                <a:solidFill>
                  <a:srgbClr val="FFFFFF"/>
                </a:solidFill>
              </a:rPr>
              <a:t>.</a:t>
            </a:r>
            <a:endParaRPr lang="en-GB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404668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shutterstock_28415320_edited.jpg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" y="0"/>
            <a:ext cx="12192001" cy="6858000"/>
          </a:xfrm>
          <a:prstGeom prst="rect">
            <a:avLst/>
          </a:prstGeom>
        </p:spPr>
      </p:pic>
      <p:sp>
        <p:nvSpPr>
          <p:cNvPr id="12" name="Title 3"/>
          <p:cNvSpPr>
            <a:spLocks noGrp="1"/>
          </p:cNvSpPr>
          <p:nvPr>
            <p:ph type="title" hasCustomPrompt="1"/>
          </p:nvPr>
        </p:nvSpPr>
        <p:spPr>
          <a:xfrm>
            <a:off x="7056107" y="2459039"/>
            <a:ext cx="3755331" cy="898525"/>
          </a:xfrm>
        </p:spPr>
        <p:txBody>
          <a:bodyPr/>
          <a:lstStyle>
            <a:lvl1pPr>
              <a:defRPr sz="21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13" name="Text Placeholder 10"/>
          <p:cNvSpPr>
            <a:spLocks noGrp="1"/>
          </p:cNvSpPr>
          <p:nvPr>
            <p:ph type="body" sz="quarter" idx="10" hasCustomPrompt="1"/>
          </p:nvPr>
        </p:nvSpPr>
        <p:spPr>
          <a:xfrm>
            <a:off x="5615517" y="3573017"/>
            <a:ext cx="5180141" cy="480053"/>
          </a:xfrm>
        </p:spPr>
        <p:txBody>
          <a:bodyPr/>
          <a:lstStyle>
            <a:lvl1pPr marL="0" indent="0">
              <a:buNone/>
              <a:defRPr sz="140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513077" y="5899327"/>
            <a:ext cx="7678923" cy="756128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BFF8615-9C3C-4955-82DA-F9C9150D8EF2}" type="datetime4">
              <a:rPr lang="en-US" smtClean="0">
                <a:solidFill>
                  <a:srgbClr val="FFFFFF"/>
                </a:solidFill>
              </a:rPr>
              <a:pPr/>
              <a:t>May 11, 2015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2"/>
          </p:nvPr>
        </p:nvSpPr>
        <p:spPr>
          <a:xfrm>
            <a:off x="2543605" y="6387813"/>
            <a:ext cx="2016224" cy="138499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algn="l">
              <a:defRPr/>
            </a:pPr>
            <a:r>
              <a:rPr lang="nl-NL" noProof="1" smtClean="0">
                <a:solidFill>
                  <a:srgbClr val="FFFFFF"/>
                </a:solidFill>
              </a:rPr>
              <a:t>COMPANY PUBLIC</a:t>
            </a:r>
            <a:endParaRPr lang="en-GB" dirty="0">
              <a:solidFill>
                <a:srgbClr val="FFFFFF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51AADA5A-16D3-48CF-BD69-C24CEE5A3803}" type="slidenum">
              <a:rPr lang="en-GB" smtClean="0">
                <a:solidFill>
                  <a:srgbClr val="FFFFFF"/>
                </a:solidFill>
              </a:rPr>
              <a:pPr/>
              <a:t>‹#›</a:t>
            </a:fld>
            <a:r>
              <a:rPr lang="en-GB" smtClean="0">
                <a:solidFill>
                  <a:srgbClr val="FFFFFF"/>
                </a:solidFill>
              </a:rPr>
              <a:t>.</a:t>
            </a:r>
            <a:endParaRPr lang="en-GB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288977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/>
          <p:cNvPicPr>
            <a:picLocks noChangeAspect="1" noChangeArrowheads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itle 3"/>
          <p:cNvSpPr>
            <a:spLocks noGrp="1"/>
          </p:cNvSpPr>
          <p:nvPr>
            <p:ph type="title" hasCustomPrompt="1"/>
          </p:nvPr>
        </p:nvSpPr>
        <p:spPr>
          <a:xfrm>
            <a:off x="425697" y="2996953"/>
            <a:ext cx="3755331" cy="898525"/>
          </a:xfrm>
        </p:spPr>
        <p:txBody>
          <a:bodyPr/>
          <a:lstStyle>
            <a:lvl1pPr>
              <a:defRPr sz="21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0" hasCustomPrompt="1"/>
          </p:nvPr>
        </p:nvSpPr>
        <p:spPr>
          <a:xfrm>
            <a:off x="435376" y="4509121"/>
            <a:ext cx="5180141" cy="480053"/>
          </a:xfrm>
        </p:spPr>
        <p:txBody>
          <a:bodyPr/>
          <a:lstStyle>
            <a:lvl1pPr marL="0" indent="0">
              <a:buNone/>
              <a:defRPr sz="140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513077" y="5899327"/>
            <a:ext cx="7678923" cy="756128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B773247A-4AE6-45B8-A341-1F5EA779F33F}" type="datetime4">
              <a:rPr lang="en-US" smtClean="0">
                <a:solidFill>
                  <a:srgbClr val="FFFFFF"/>
                </a:solidFill>
              </a:rPr>
              <a:pPr/>
              <a:t>May 11, 2015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2"/>
          </p:nvPr>
        </p:nvSpPr>
        <p:spPr>
          <a:xfrm>
            <a:off x="2543605" y="6387813"/>
            <a:ext cx="2016224" cy="138499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algn="l">
              <a:defRPr/>
            </a:pPr>
            <a:r>
              <a:rPr lang="nl-NL" noProof="1" smtClean="0">
                <a:solidFill>
                  <a:srgbClr val="FFFFFF"/>
                </a:solidFill>
              </a:rPr>
              <a:t>COMPANY PUBLIC</a:t>
            </a:r>
            <a:endParaRPr lang="en-GB" dirty="0">
              <a:solidFill>
                <a:srgbClr val="FFFFFF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51AADA5A-16D3-48CF-BD69-C24CEE5A3803}" type="slidenum">
              <a:rPr lang="en-GB" smtClean="0">
                <a:solidFill>
                  <a:srgbClr val="FFFFFF"/>
                </a:solidFill>
              </a:rPr>
              <a:pPr/>
              <a:t>‹#›</a:t>
            </a:fld>
            <a:r>
              <a:rPr lang="en-GB" smtClean="0">
                <a:solidFill>
                  <a:srgbClr val="FFFFFF"/>
                </a:solidFill>
              </a:rPr>
              <a:t>.</a:t>
            </a:r>
            <a:endParaRPr lang="en-GB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740640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le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hina_AtWork_2282.jpg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1"/>
          <a:stretch/>
        </p:blipFill>
        <p:spPr>
          <a:xfrm>
            <a:off x="-1" y="-1"/>
            <a:ext cx="12192001" cy="6858001"/>
          </a:xfrm>
          <a:prstGeom prst="rect">
            <a:avLst/>
          </a:prstGeom>
        </p:spPr>
      </p:pic>
      <p:sp>
        <p:nvSpPr>
          <p:cNvPr id="10" name="Title 3"/>
          <p:cNvSpPr>
            <a:spLocks noGrp="1"/>
          </p:cNvSpPr>
          <p:nvPr>
            <p:ph type="title" hasCustomPrompt="1"/>
          </p:nvPr>
        </p:nvSpPr>
        <p:spPr>
          <a:xfrm>
            <a:off x="906180" y="1340769"/>
            <a:ext cx="3755331" cy="898525"/>
          </a:xfrm>
        </p:spPr>
        <p:txBody>
          <a:bodyPr/>
          <a:lstStyle>
            <a:lvl1pPr>
              <a:defRPr sz="21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0" hasCustomPrompt="1"/>
          </p:nvPr>
        </p:nvSpPr>
        <p:spPr>
          <a:xfrm>
            <a:off x="915859" y="2852937"/>
            <a:ext cx="5180141" cy="480053"/>
          </a:xfrm>
        </p:spPr>
        <p:txBody>
          <a:bodyPr/>
          <a:lstStyle>
            <a:lvl1pPr marL="0" indent="0">
              <a:buNone/>
              <a:defRPr sz="140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513077" y="5899327"/>
            <a:ext cx="7678923" cy="756128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10849F1F-264C-4F09-8D63-DD2AD84AA705}" type="datetime4">
              <a:rPr lang="en-US" smtClean="0">
                <a:solidFill>
                  <a:srgbClr val="FFFFFF"/>
                </a:solidFill>
              </a:rPr>
              <a:pPr/>
              <a:t>May 11, 2015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2"/>
          </p:nvPr>
        </p:nvSpPr>
        <p:spPr>
          <a:xfrm>
            <a:off x="2543605" y="6387813"/>
            <a:ext cx="2016224" cy="138499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algn="l">
              <a:defRPr/>
            </a:pPr>
            <a:r>
              <a:rPr lang="nl-NL" noProof="1" smtClean="0">
                <a:solidFill>
                  <a:srgbClr val="FFFFFF"/>
                </a:solidFill>
              </a:rPr>
              <a:t>COMPANY PUBLIC</a:t>
            </a:r>
            <a:endParaRPr lang="en-GB" dirty="0">
              <a:solidFill>
                <a:srgbClr val="FFFFFF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51AADA5A-16D3-48CF-BD69-C24CEE5A3803}" type="slidenum">
              <a:rPr lang="en-GB" smtClean="0">
                <a:solidFill>
                  <a:srgbClr val="FFFFFF"/>
                </a:solidFill>
              </a:rPr>
              <a:pPr/>
              <a:t>‹#›</a:t>
            </a:fld>
            <a:r>
              <a:rPr lang="en-GB" smtClean="0">
                <a:solidFill>
                  <a:srgbClr val="FFFFFF"/>
                </a:solidFill>
              </a:rPr>
              <a:t>.</a:t>
            </a:r>
            <a:endParaRPr lang="en-GB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764018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J:\Europe BV\NXP\CREATIVE ASSETS\Image Library\Hamburg\Hamburg_AtWork_HR\Hamburg_AtWork_8856.jpg"/>
          <p:cNvPicPr>
            <a:picLocks noChangeAspect="1" noChangeArrowheads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23"/>
          <a:stretch/>
        </p:blipFill>
        <p:spPr bwMode="auto">
          <a:xfrm>
            <a:off x="0" y="-1571"/>
            <a:ext cx="5599576" cy="6868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92422" y="274641"/>
            <a:ext cx="6060231" cy="8985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903979" y="1554127"/>
            <a:ext cx="6024299" cy="4270940"/>
          </a:xfrm>
        </p:spPr>
        <p:txBody>
          <a:bodyPr/>
          <a:lstStyle>
            <a:lvl1pPr>
              <a:defRPr sz="1600"/>
            </a:lvl1pPr>
            <a:lvl2pPr>
              <a:defRPr sz="1400"/>
            </a:lvl2pPr>
            <a:lvl3pPr>
              <a:defRPr sz="1200"/>
            </a:lvl3pPr>
            <a:lvl4pPr>
              <a:defRPr sz="1100"/>
            </a:lvl4pPr>
            <a:lvl5pPr>
              <a:defRPr sz="11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6358A244-4F3F-405C-A084-FA83C07D9871}" type="datetime4">
              <a:rPr lang="en-US" smtClean="0">
                <a:solidFill>
                  <a:srgbClr val="FFFFFF"/>
                </a:solidFill>
              </a:rPr>
              <a:pPr/>
              <a:t>May 11, 2015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1"/>
          </p:nvPr>
        </p:nvSpPr>
        <p:spPr>
          <a:xfrm>
            <a:off x="2543605" y="6387813"/>
            <a:ext cx="2016224" cy="138499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algn="l">
              <a:defRPr/>
            </a:pPr>
            <a:r>
              <a:rPr lang="nl-NL" noProof="1" smtClean="0">
                <a:solidFill>
                  <a:srgbClr val="FFFFFF"/>
                </a:solidFill>
              </a:rPr>
              <a:t>COMPANY PUBLIC</a:t>
            </a:r>
            <a:endParaRPr lang="en-GB" dirty="0">
              <a:solidFill>
                <a:srgbClr val="FFFFFF"/>
              </a:solidFill>
            </a:endParaRPr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51AADA5A-16D3-48CF-BD69-C24CEE5A3803}" type="slidenum">
              <a:rPr lang="en-GB" smtClean="0">
                <a:solidFill>
                  <a:srgbClr val="FFFFFF"/>
                </a:solidFill>
              </a:rPr>
              <a:pPr/>
              <a:t>‹#›</a:t>
            </a:fld>
            <a:r>
              <a:rPr lang="en-GB" smtClean="0">
                <a:solidFill>
                  <a:srgbClr val="FFFFFF"/>
                </a:solidFill>
              </a:rPr>
              <a:t>.</a:t>
            </a:r>
            <a:endParaRPr lang="en-GB" dirty="0">
              <a:solidFill>
                <a:srgbClr val="FFFFFF"/>
              </a:solidFill>
            </a:endParaRPr>
          </a:p>
        </p:txBody>
      </p:sp>
      <p:pic>
        <p:nvPicPr>
          <p:cNvPr id="8" name="Picture 2" descr="J:\Europe BV\NXP\CREATIVE ASSETS\Image Library\China\China_AtWork_HR\China_AtWork_1592.jpg"/>
          <p:cNvPicPr>
            <a:picLocks noChangeAspect="1" noChangeArrowheads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2" y="-2487"/>
            <a:ext cx="5599575" cy="6868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9906018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Title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2" descr="J:\Europe BV\NXP\CREATIVE ASSETS\Image Library\Hamburg\Hamburg_AtWork_HR\Hamburg_AtWork_8824.jpg"/>
          <p:cNvPicPr>
            <a:picLocks noChangeAspect="1" noChangeArrowheads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" y="-1"/>
            <a:ext cx="12189884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itle 3"/>
          <p:cNvSpPr>
            <a:spLocks noGrp="1"/>
          </p:cNvSpPr>
          <p:nvPr>
            <p:ph type="title" hasCustomPrompt="1"/>
          </p:nvPr>
        </p:nvSpPr>
        <p:spPr>
          <a:xfrm>
            <a:off x="828457" y="1343887"/>
            <a:ext cx="3755331" cy="898525"/>
          </a:xfrm>
        </p:spPr>
        <p:txBody>
          <a:bodyPr/>
          <a:lstStyle>
            <a:lvl1pPr>
              <a:defRPr sz="21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0" hasCustomPrompt="1"/>
          </p:nvPr>
        </p:nvSpPr>
        <p:spPr>
          <a:xfrm>
            <a:off x="838136" y="2856055"/>
            <a:ext cx="5180141" cy="480053"/>
          </a:xfrm>
        </p:spPr>
        <p:txBody>
          <a:bodyPr/>
          <a:lstStyle>
            <a:lvl1pPr marL="0" indent="0">
              <a:buNone/>
              <a:defRPr sz="140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513077" y="5899327"/>
            <a:ext cx="7678923" cy="756128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425B67C-8BDA-4D42-8C73-60070C9CF8DC}" type="datetime4">
              <a:rPr lang="en-US" smtClean="0">
                <a:solidFill>
                  <a:srgbClr val="FFFFFF"/>
                </a:solidFill>
              </a:rPr>
              <a:pPr/>
              <a:t>May 11, 2015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2"/>
          </p:nvPr>
        </p:nvSpPr>
        <p:spPr>
          <a:xfrm>
            <a:off x="2543605" y="6387813"/>
            <a:ext cx="2016224" cy="138499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algn="l">
              <a:defRPr/>
            </a:pPr>
            <a:r>
              <a:rPr lang="nl-NL" noProof="1" smtClean="0">
                <a:solidFill>
                  <a:srgbClr val="FFFFFF"/>
                </a:solidFill>
              </a:rPr>
              <a:t>COMPANY PUBLIC</a:t>
            </a:r>
            <a:endParaRPr lang="en-GB" dirty="0">
              <a:solidFill>
                <a:srgbClr val="FFFFFF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51AADA5A-16D3-48CF-BD69-C24CEE5A3803}" type="slidenum">
              <a:rPr lang="en-GB" smtClean="0">
                <a:solidFill>
                  <a:srgbClr val="FFFFFF"/>
                </a:solidFill>
              </a:rPr>
              <a:pPr/>
              <a:t>‹#›</a:t>
            </a:fld>
            <a:r>
              <a:rPr lang="en-GB" smtClean="0">
                <a:solidFill>
                  <a:srgbClr val="FFFFFF"/>
                </a:solidFill>
              </a:rPr>
              <a:t>.</a:t>
            </a:r>
            <a:endParaRPr lang="en-GB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771939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Title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2" descr="J:\Europe BV\NXP\CREATIVE ASSETS\Image Library\China\China_AtWork_HR\China_AtWork_3524.jpg"/>
          <p:cNvPicPr>
            <a:picLocks noChangeAspect="1" noChangeArrowheads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22"/>
          <a:stretch/>
        </p:blipFill>
        <p:spPr bwMode="auto">
          <a:xfrm>
            <a:off x="1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itle 3"/>
          <p:cNvSpPr>
            <a:spLocks noGrp="1"/>
          </p:cNvSpPr>
          <p:nvPr>
            <p:ph type="title" hasCustomPrompt="1"/>
          </p:nvPr>
        </p:nvSpPr>
        <p:spPr>
          <a:xfrm>
            <a:off x="906180" y="1052737"/>
            <a:ext cx="3755331" cy="898525"/>
          </a:xfrm>
        </p:spPr>
        <p:txBody>
          <a:bodyPr/>
          <a:lstStyle>
            <a:lvl1pPr>
              <a:defRPr sz="21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0" hasCustomPrompt="1"/>
          </p:nvPr>
        </p:nvSpPr>
        <p:spPr>
          <a:xfrm>
            <a:off x="915859" y="2564905"/>
            <a:ext cx="5180141" cy="480053"/>
          </a:xfrm>
        </p:spPr>
        <p:txBody>
          <a:bodyPr/>
          <a:lstStyle>
            <a:lvl1pPr marL="0" indent="0">
              <a:buNone/>
              <a:defRPr sz="140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513077" y="5899327"/>
            <a:ext cx="7678923" cy="756128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8F6EA5C2-D63C-4029-B94F-26599923A73B}" type="datetime4">
              <a:rPr lang="en-US" smtClean="0">
                <a:solidFill>
                  <a:srgbClr val="FFFFFF"/>
                </a:solidFill>
              </a:rPr>
              <a:pPr/>
              <a:t>May 11, 2015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2"/>
          </p:nvPr>
        </p:nvSpPr>
        <p:spPr>
          <a:xfrm>
            <a:off x="2543605" y="6387813"/>
            <a:ext cx="2016224" cy="138499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algn="l">
              <a:defRPr/>
            </a:pPr>
            <a:r>
              <a:rPr lang="nl-NL" noProof="1" smtClean="0">
                <a:solidFill>
                  <a:srgbClr val="FFFFFF"/>
                </a:solidFill>
              </a:rPr>
              <a:t>COMPANY PUBLIC</a:t>
            </a:r>
            <a:endParaRPr lang="en-GB" dirty="0">
              <a:solidFill>
                <a:srgbClr val="FFFFFF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51AADA5A-16D3-48CF-BD69-C24CEE5A3803}" type="slidenum">
              <a:rPr lang="en-GB" smtClean="0">
                <a:solidFill>
                  <a:srgbClr val="FFFFFF"/>
                </a:solidFill>
              </a:rPr>
              <a:pPr/>
              <a:t>‹#›</a:t>
            </a:fld>
            <a:r>
              <a:rPr lang="en-GB" smtClean="0">
                <a:solidFill>
                  <a:srgbClr val="FFFFFF"/>
                </a:solidFill>
              </a:rPr>
              <a:t>.</a:t>
            </a:r>
            <a:endParaRPr lang="en-GB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895097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Title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/>
          <p:cNvPicPr>
            <a:picLocks noChangeAspect="1" noChangeArrowheads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itle 3"/>
          <p:cNvSpPr>
            <a:spLocks noGrp="1"/>
          </p:cNvSpPr>
          <p:nvPr>
            <p:ph type="title" hasCustomPrompt="1"/>
          </p:nvPr>
        </p:nvSpPr>
        <p:spPr>
          <a:xfrm>
            <a:off x="6672064" y="908721"/>
            <a:ext cx="3755331" cy="898525"/>
          </a:xfrm>
        </p:spPr>
        <p:txBody>
          <a:bodyPr/>
          <a:lstStyle>
            <a:lvl1pPr>
              <a:defRPr sz="21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0" hasCustomPrompt="1"/>
          </p:nvPr>
        </p:nvSpPr>
        <p:spPr>
          <a:xfrm>
            <a:off x="6681743" y="2420889"/>
            <a:ext cx="5180141" cy="480053"/>
          </a:xfrm>
        </p:spPr>
        <p:txBody>
          <a:bodyPr/>
          <a:lstStyle>
            <a:lvl1pPr marL="0" indent="0">
              <a:buNone/>
              <a:defRPr sz="140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513077" y="5899327"/>
            <a:ext cx="7678923" cy="756128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8C591BF9-FDA6-45DF-BCE0-6763F84BD4F1}" type="datetime4">
              <a:rPr lang="en-US" smtClean="0">
                <a:solidFill>
                  <a:srgbClr val="FFFFFF"/>
                </a:solidFill>
              </a:rPr>
              <a:pPr/>
              <a:t>May 11, 2015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2"/>
          </p:nvPr>
        </p:nvSpPr>
        <p:spPr>
          <a:xfrm>
            <a:off x="2543605" y="6387813"/>
            <a:ext cx="2016224" cy="138499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algn="l">
              <a:defRPr/>
            </a:pPr>
            <a:r>
              <a:rPr lang="nl-NL" noProof="1" smtClean="0">
                <a:solidFill>
                  <a:srgbClr val="FFFFFF"/>
                </a:solidFill>
              </a:rPr>
              <a:t>COMPANY PUBLIC</a:t>
            </a:r>
            <a:endParaRPr lang="en-GB" dirty="0">
              <a:solidFill>
                <a:srgbClr val="FFFFFF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51AADA5A-16D3-48CF-BD69-C24CEE5A3803}" type="slidenum">
              <a:rPr lang="en-GB" smtClean="0">
                <a:solidFill>
                  <a:srgbClr val="FFFFFF"/>
                </a:solidFill>
              </a:rPr>
              <a:pPr/>
              <a:t>‹#›</a:t>
            </a:fld>
            <a:r>
              <a:rPr lang="en-GB" smtClean="0">
                <a:solidFill>
                  <a:srgbClr val="FFFFFF"/>
                </a:solidFill>
              </a:rPr>
              <a:t>.</a:t>
            </a:r>
            <a:endParaRPr lang="en-GB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884134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Title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"/>
            <a:ext cx="12192000" cy="6857999"/>
          </a:xfrm>
          <a:prstGeom prst="rect">
            <a:avLst/>
          </a:prstGeom>
        </p:spPr>
      </p:pic>
      <p:sp>
        <p:nvSpPr>
          <p:cNvPr id="10" name="Title 3"/>
          <p:cNvSpPr>
            <a:spLocks noGrp="1"/>
          </p:cNvSpPr>
          <p:nvPr>
            <p:ph type="title" hasCustomPrompt="1"/>
          </p:nvPr>
        </p:nvSpPr>
        <p:spPr>
          <a:xfrm>
            <a:off x="389847" y="2060849"/>
            <a:ext cx="3755331" cy="898525"/>
          </a:xfrm>
        </p:spPr>
        <p:txBody>
          <a:bodyPr/>
          <a:lstStyle>
            <a:lvl1pPr>
              <a:defRPr sz="21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0" hasCustomPrompt="1"/>
          </p:nvPr>
        </p:nvSpPr>
        <p:spPr>
          <a:xfrm>
            <a:off x="399526" y="3573017"/>
            <a:ext cx="5180141" cy="480053"/>
          </a:xfrm>
        </p:spPr>
        <p:txBody>
          <a:bodyPr/>
          <a:lstStyle>
            <a:lvl1pPr marL="0" indent="0">
              <a:buNone/>
              <a:defRPr sz="140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513077" y="5899327"/>
            <a:ext cx="7678923" cy="756128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D1B3CF11-2C37-431E-B152-30DBB2E1F9CE}" type="datetime4">
              <a:rPr lang="en-US" smtClean="0">
                <a:solidFill>
                  <a:srgbClr val="FFFFFF"/>
                </a:solidFill>
              </a:rPr>
              <a:pPr/>
              <a:t>May 11, 2015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2"/>
          </p:nvPr>
        </p:nvSpPr>
        <p:spPr>
          <a:xfrm>
            <a:off x="2543605" y="6387813"/>
            <a:ext cx="2016224" cy="138499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algn="l">
              <a:defRPr/>
            </a:pPr>
            <a:r>
              <a:rPr lang="nl-NL" noProof="1" smtClean="0">
                <a:solidFill>
                  <a:srgbClr val="FFFFFF"/>
                </a:solidFill>
              </a:rPr>
              <a:t>COMPANY PUBLIC</a:t>
            </a:r>
            <a:endParaRPr lang="en-GB" dirty="0">
              <a:solidFill>
                <a:srgbClr val="FFFFFF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51AADA5A-16D3-48CF-BD69-C24CEE5A3803}" type="slidenum">
              <a:rPr lang="en-GB" smtClean="0">
                <a:solidFill>
                  <a:srgbClr val="FFFFFF"/>
                </a:solidFill>
              </a:rPr>
              <a:pPr/>
              <a:t>‹#›</a:t>
            </a:fld>
            <a:r>
              <a:rPr lang="en-GB" smtClean="0">
                <a:solidFill>
                  <a:srgbClr val="FFFFFF"/>
                </a:solidFill>
              </a:rPr>
              <a:t>.</a:t>
            </a:r>
            <a:endParaRPr lang="en-GB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01347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Title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0" name="Title 3"/>
          <p:cNvSpPr>
            <a:spLocks noGrp="1"/>
          </p:cNvSpPr>
          <p:nvPr>
            <p:ph type="title" hasCustomPrompt="1"/>
          </p:nvPr>
        </p:nvSpPr>
        <p:spPr>
          <a:xfrm>
            <a:off x="389847" y="2060849"/>
            <a:ext cx="3755331" cy="898525"/>
          </a:xfrm>
        </p:spPr>
        <p:txBody>
          <a:bodyPr/>
          <a:lstStyle>
            <a:lvl1pPr>
              <a:defRPr sz="21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0" hasCustomPrompt="1"/>
          </p:nvPr>
        </p:nvSpPr>
        <p:spPr>
          <a:xfrm>
            <a:off x="399526" y="3573017"/>
            <a:ext cx="5180141" cy="480053"/>
          </a:xfrm>
        </p:spPr>
        <p:txBody>
          <a:bodyPr/>
          <a:lstStyle>
            <a:lvl1pPr marL="0" indent="0">
              <a:buNone/>
              <a:defRPr sz="140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513077" y="5899327"/>
            <a:ext cx="7678923" cy="756128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929546D-0B2D-4B9E-B905-173DF6D3FD93}" type="datetime4">
              <a:rPr lang="en-US" smtClean="0">
                <a:solidFill>
                  <a:srgbClr val="FFFFFF"/>
                </a:solidFill>
              </a:rPr>
              <a:pPr/>
              <a:t>May 11, 2015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2"/>
          </p:nvPr>
        </p:nvSpPr>
        <p:spPr>
          <a:xfrm>
            <a:off x="2543605" y="6387813"/>
            <a:ext cx="2016224" cy="138499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algn="l">
              <a:defRPr/>
            </a:pPr>
            <a:r>
              <a:rPr lang="nl-NL" noProof="1" smtClean="0">
                <a:solidFill>
                  <a:srgbClr val="FFFFFF"/>
                </a:solidFill>
              </a:rPr>
              <a:t>COMPANY PUBLIC</a:t>
            </a:r>
            <a:endParaRPr lang="en-GB" dirty="0">
              <a:solidFill>
                <a:srgbClr val="FFFFFF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51AADA5A-16D3-48CF-BD69-C24CEE5A3803}" type="slidenum">
              <a:rPr lang="en-GB" smtClean="0">
                <a:solidFill>
                  <a:srgbClr val="FFFFFF"/>
                </a:solidFill>
              </a:rPr>
              <a:pPr/>
              <a:t>‹#›</a:t>
            </a:fld>
            <a:r>
              <a:rPr lang="en-GB" smtClean="0">
                <a:solidFill>
                  <a:srgbClr val="FFFFFF"/>
                </a:solidFill>
              </a:rPr>
              <a:t>.</a:t>
            </a:r>
            <a:endParaRPr lang="en-GB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422435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Title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/>
          <p:cNvPicPr>
            <a:picLocks noChangeAspect="1" noChangeArrowheads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1"/>
          <a:stretch/>
        </p:blipFill>
        <p:spPr bwMode="auto">
          <a:xfrm>
            <a:off x="0" y="-1"/>
            <a:ext cx="12192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itle 3"/>
          <p:cNvSpPr>
            <a:spLocks noGrp="1"/>
          </p:cNvSpPr>
          <p:nvPr>
            <p:ph type="title" hasCustomPrompt="1"/>
          </p:nvPr>
        </p:nvSpPr>
        <p:spPr>
          <a:xfrm>
            <a:off x="906180" y="1052737"/>
            <a:ext cx="3755331" cy="898525"/>
          </a:xfrm>
        </p:spPr>
        <p:txBody>
          <a:bodyPr/>
          <a:lstStyle>
            <a:lvl1pPr>
              <a:defRPr sz="21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0" hasCustomPrompt="1"/>
          </p:nvPr>
        </p:nvSpPr>
        <p:spPr>
          <a:xfrm>
            <a:off x="915859" y="2564905"/>
            <a:ext cx="5180141" cy="480053"/>
          </a:xfrm>
        </p:spPr>
        <p:txBody>
          <a:bodyPr/>
          <a:lstStyle>
            <a:lvl1pPr marL="0" indent="0">
              <a:buNone/>
              <a:defRPr sz="140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513077" y="5899327"/>
            <a:ext cx="7678923" cy="756128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FF19971D-86A6-4BBD-8895-9A7E7F94FEA8}" type="datetime4">
              <a:rPr lang="en-US" smtClean="0">
                <a:solidFill>
                  <a:srgbClr val="FFFFFF"/>
                </a:solidFill>
              </a:rPr>
              <a:pPr/>
              <a:t>May 11, 2015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2"/>
          </p:nvPr>
        </p:nvSpPr>
        <p:spPr>
          <a:xfrm>
            <a:off x="2543605" y="6387813"/>
            <a:ext cx="2016224" cy="138499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algn="l">
              <a:defRPr/>
            </a:pPr>
            <a:r>
              <a:rPr lang="nl-NL" noProof="1" smtClean="0">
                <a:solidFill>
                  <a:srgbClr val="FFFFFF"/>
                </a:solidFill>
              </a:rPr>
              <a:t>COMPANY PUBLIC</a:t>
            </a:r>
            <a:endParaRPr lang="en-GB" dirty="0">
              <a:solidFill>
                <a:srgbClr val="FFFFFF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51AADA5A-16D3-48CF-BD69-C24CEE5A3803}" type="slidenum">
              <a:rPr lang="en-GB" smtClean="0">
                <a:solidFill>
                  <a:srgbClr val="FFFFFF"/>
                </a:solidFill>
              </a:rPr>
              <a:pPr/>
              <a:t>‹#›</a:t>
            </a:fld>
            <a:r>
              <a:rPr lang="en-GB" smtClean="0">
                <a:solidFill>
                  <a:srgbClr val="FFFFFF"/>
                </a:solidFill>
              </a:rPr>
              <a:t>.</a:t>
            </a:r>
            <a:endParaRPr lang="en-GB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794920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Title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/>
          <p:cNvPicPr>
            <a:picLocks noChangeAspect="1" noChangeArrowheads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itle 3"/>
          <p:cNvSpPr>
            <a:spLocks noGrp="1"/>
          </p:cNvSpPr>
          <p:nvPr>
            <p:ph type="title" hasCustomPrompt="1"/>
          </p:nvPr>
        </p:nvSpPr>
        <p:spPr>
          <a:xfrm>
            <a:off x="906180" y="1052737"/>
            <a:ext cx="3755331" cy="898525"/>
          </a:xfrm>
        </p:spPr>
        <p:txBody>
          <a:bodyPr/>
          <a:lstStyle>
            <a:lvl1pPr>
              <a:defRPr sz="21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0" hasCustomPrompt="1"/>
          </p:nvPr>
        </p:nvSpPr>
        <p:spPr>
          <a:xfrm>
            <a:off x="915859" y="2564905"/>
            <a:ext cx="5180141" cy="480053"/>
          </a:xfrm>
        </p:spPr>
        <p:txBody>
          <a:bodyPr/>
          <a:lstStyle>
            <a:lvl1pPr marL="0" indent="0">
              <a:buNone/>
              <a:defRPr sz="140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513077" y="5899327"/>
            <a:ext cx="7678923" cy="756128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968D214-D788-4E62-AA32-B6AA2D92223D}" type="datetime4">
              <a:rPr lang="en-US" smtClean="0">
                <a:solidFill>
                  <a:srgbClr val="FFFFFF"/>
                </a:solidFill>
              </a:rPr>
              <a:pPr/>
              <a:t>May 11, 2015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2"/>
          </p:nvPr>
        </p:nvSpPr>
        <p:spPr>
          <a:xfrm>
            <a:off x="2543605" y="6387813"/>
            <a:ext cx="2016224" cy="138499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algn="l">
              <a:defRPr/>
            </a:pPr>
            <a:r>
              <a:rPr lang="nl-NL" noProof="1" smtClean="0">
                <a:solidFill>
                  <a:srgbClr val="FFFFFF"/>
                </a:solidFill>
              </a:rPr>
              <a:t>COMPANY PUBLIC</a:t>
            </a:r>
            <a:endParaRPr lang="en-GB" dirty="0">
              <a:solidFill>
                <a:srgbClr val="FFFFFF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51AADA5A-16D3-48CF-BD69-C24CEE5A3803}" type="slidenum">
              <a:rPr lang="en-GB" smtClean="0">
                <a:solidFill>
                  <a:srgbClr val="FFFFFF"/>
                </a:solidFill>
              </a:rPr>
              <a:pPr/>
              <a:t>‹#›</a:t>
            </a:fld>
            <a:r>
              <a:rPr lang="en-GB" smtClean="0">
                <a:solidFill>
                  <a:srgbClr val="FFFFFF"/>
                </a:solidFill>
              </a:rPr>
              <a:t>.</a:t>
            </a:r>
            <a:endParaRPr lang="en-GB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789588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 photo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"/>
            <a:ext cx="12192000" cy="6858000"/>
          </a:xfrm>
          <a:prstGeom prst="rect">
            <a:avLst/>
          </a:prstGeom>
        </p:spPr>
      </p:pic>
      <p:sp>
        <p:nvSpPr>
          <p:cNvPr id="6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4271797" y="3342592"/>
            <a:ext cx="7920203" cy="2659190"/>
          </a:xfrm>
          <a:solidFill>
            <a:srgbClr val="FBB11C">
              <a:alpha val="70000"/>
            </a:srgbClr>
          </a:solidFill>
        </p:spPr>
        <p:txBody>
          <a:bodyPr vert="horz" wrap="square" lIns="0" tIns="0" rIns="0" bIns="0" rtlCol="0" anchor="t" anchorCtr="0">
            <a:spAutoFit/>
          </a:bodyPr>
          <a:lstStyle>
            <a:lvl1pPr marL="0" indent="0" algn="l">
              <a:spcBef>
                <a:spcPts val="0"/>
              </a:spcBef>
              <a:buFontTx/>
              <a:buNone/>
              <a:defRPr lang="en-GB" sz="7200" b="1" dirty="0">
                <a:solidFill>
                  <a:schemeClr val="bg1"/>
                </a:solidFill>
              </a:defRPr>
            </a:lvl1pPr>
          </a:lstStyle>
          <a:p>
            <a:pPr lvl="0">
              <a:lnSpc>
                <a:spcPct val="80000"/>
              </a:lnSpc>
            </a:pPr>
            <a:r>
              <a:rPr lang="en-US" dirty="0" smtClean="0"/>
              <a:t>CLICK TO EDIT MASTER SUBTITLE STYLE</a:t>
            </a:r>
            <a:endParaRPr lang="en-GB" dirty="0"/>
          </a:p>
        </p:txBody>
      </p:sp>
      <p:sp>
        <p:nvSpPr>
          <p:cNvPr id="9" name="Title 2"/>
          <p:cNvSpPr>
            <a:spLocks noGrp="1"/>
          </p:cNvSpPr>
          <p:nvPr>
            <p:ph type="title" hasCustomPrompt="1"/>
          </p:nvPr>
        </p:nvSpPr>
        <p:spPr>
          <a:xfrm>
            <a:off x="-1" y="21556"/>
            <a:ext cx="7515987" cy="3323987"/>
          </a:xfrm>
          <a:solidFill>
            <a:srgbClr val="FBB11C">
              <a:alpha val="70000"/>
            </a:srgbClr>
          </a:solidFill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  <a:spAutoFit/>
          </a:bodyPr>
          <a:lstStyle>
            <a:lvl1pPr algn="r">
              <a:defRPr lang="en-GB" sz="7200" kern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pPr marL="0" lvl="0" algn="r" defTabSz="914400" latinLnBrk="0"/>
            <a:r>
              <a:rPr lang="en-US" dirty="0" smtClean="0"/>
              <a:t>CLICK TO EDIT MASTER TITLE STYLE</a:t>
            </a:r>
            <a:endParaRPr lang="en-GB" dirty="0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260998" y="5905162"/>
            <a:ext cx="2928887" cy="75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41166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 photo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18"/>
          <a:stretch/>
        </p:blipFill>
        <p:spPr>
          <a:xfrm>
            <a:off x="3" y="3"/>
            <a:ext cx="12191999" cy="6857999"/>
          </a:xfrm>
          <a:prstGeom prst="rect">
            <a:avLst/>
          </a:prstGeom>
        </p:spPr>
      </p:pic>
      <p:sp>
        <p:nvSpPr>
          <p:cNvPr id="6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4271797" y="3342592"/>
            <a:ext cx="7920203" cy="2659190"/>
          </a:xfrm>
          <a:solidFill>
            <a:srgbClr val="D0D428">
              <a:alpha val="70000"/>
            </a:srgbClr>
          </a:solidFill>
        </p:spPr>
        <p:txBody>
          <a:bodyPr vert="horz" wrap="square" lIns="0" tIns="0" rIns="0" bIns="0" rtlCol="0" anchor="t" anchorCtr="0">
            <a:spAutoFit/>
          </a:bodyPr>
          <a:lstStyle>
            <a:lvl1pPr marL="0" indent="0" algn="l">
              <a:spcBef>
                <a:spcPts val="0"/>
              </a:spcBef>
              <a:buFontTx/>
              <a:buNone/>
              <a:defRPr lang="en-GB" sz="7200" b="1" dirty="0">
                <a:solidFill>
                  <a:schemeClr val="bg1"/>
                </a:solidFill>
              </a:defRPr>
            </a:lvl1pPr>
          </a:lstStyle>
          <a:p>
            <a:pPr lvl="0">
              <a:lnSpc>
                <a:spcPct val="80000"/>
              </a:lnSpc>
            </a:pPr>
            <a:r>
              <a:rPr lang="en-US" dirty="0" smtClean="0"/>
              <a:t>CLICK TO EDIT MASTER SUBTITLE STYLE</a:t>
            </a:r>
            <a:endParaRPr lang="en-GB" dirty="0"/>
          </a:p>
        </p:txBody>
      </p:sp>
      <p:sp>
        <p:nvSpPr>
          <p:cNvPr id="9" name="Title 2"/>
          <p:cNvSpPr>
            <a:spLocks noGrp="1"/>
          </p:cNvSpPr>
          <p:nvPr>
            <p:ph type="title" hasCustomPrompt="1"/>
          </p:nvPr>
        </p:nvSpPr>
        <p:spPr>
          <a:xfrm>
            <a:off x="-1" y="21556"/>
            <a:ext cx="7515987" cy="3323987"/>
          </a:xfrm>
          <a:solidFill>
            <a:srgbClr val="D0D428">
              <a:alpha val="70000"/>
            </a:srgbClr>
          </a:solidFill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  <a:spAutoFit/>
          </a:bodyPr>
          <a:lstStyle>
            <a:lvl1pPr algn="r">
              <a:defRPr lang="en-GB" sz="7200" kern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pPr marL="0" lvl="0" algn="r" defTabSz="914400" latinLnBrk="0"/>
            <a:r>
              <a:rPr lang="en-US" dirty="0" smtClean="0"/>
              <a:t>CLICK TO EDIT MASTER TITLE STYLE</a:t>
            </a:r>
            <a:endParaRPr lang="en-GB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260998" y="5905162"/>
            <a:ext cx="2928887" cy="75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848449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 photo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J:\Europe BV\NXP\CREATIVE ASSETS\Image Library\China\China_AtWork_HR\China_AtWork_2194.jpg"/>
          <p:cNvPicPr>
            <a:picLocks noChangeAspect="1" noChangeArrowheads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17"/>
          <a:stretch/>
        </p:blipFill>
        <p:spPr bwMode="auto">
          <a:xfrm>
            <a:off x="-14400" y="1"/>
            <a:ext cx="122064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4271797" y="3342592"/>
            <a:ext cx="7920203" cy="2659190"/>
          </a:xfrm>
          <a:solidFill>
            <a:srgbClr val="7BB1DB">
              <a:alpha val="70000"/>
            </a:srgbClr>
          </a:solidFill>
        </p:spPr>
        <p:txBody>
          <a:bodyPr vert="horz" wrap="square" lIns="0" tIns="0" rIns="0" bIns="0" rtlCol="0" anchor="t" anchorCtr="0">
            <a:spAutoFit/>
          </a:bodyPr>
          <a:lstStyle>
            <a:lvl1pPr marL="0" indent="0" algn="l">
              <a:spcBef>
                <a:spcPts val="0"/>
              </a:spcBef>
              <a:buFontTx/>
              <a:buNone/>
              <a:defRPr lang="en-GB" sz="7200" b="1" dirty="0">
                <a:solidFill>
                  <a:schemeClr val="bg1"/>
                </a:solidFill>
              </a:defRPr>
            </a:lvl1pPr>
          </a:lstStyle>
          <a:p>
            <a:pPr lvl="0">
              <a:lnSpc>
                <a:spcPct val="80000"/>
              </a:lnSpc>
            </a:pPr>
            <a:r>
              <a:rPr lang="en-US" dirty="0" smtClean="0"/>
              <a:t>CLICK TO EDIT MASTER SUBTITLE STYLE</a:t>
            </a:r>
            <a:endParaRPr lang="en-GB" dirty="0"/>
          </a:p>
        </p:txBody>
      </p:sp>
      <p:sp>
        <p:nvSpPr>
          <p:cNvPr id="3" name="Title 2"/>
          <p:cNvSpPr>
            <a:spLocks noGrp="1"/>
          </p:cNvSpPr>
          <p:nvPr>
            <p:ph type="title" hasCustomPrompt="1"/>
          </p:nvPr>
        </p:nvSpPr>
        <p:spPr>
          <a:xfrm>
            <a:off x="0" y="19065"/>
            <a:ext cx="7512051" cy="3323987"/>
          </a:xfrm>
          <a:solidFill>
            <a:srgbClr val="7BB1DB">
              <a:alpha val="70000"/>
            </a:srgbClr>
          </a:solidFill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  <a:spAutoFit/>
          </a:bodyPr>
          <a:lstStyle>
            <a:lvl1pPr algn="r">
              <a:defRPr lang="en-GB" sz="7200" kern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pPr marL="0" lvl="0" algn="r" defTabSz="914400" latinLnBrk="0"/>
            <a:r>
              <a:rPr lang="en-US" dirty="0" smtClean="0"/>
              <a:t>CLICK TO EDIT MASTER TITLE STYLE</a:t>
            </a:r>
            <a:endParaRPr lang="en-GB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260998" y="5905162"/>
            <a:ext cx="2928887" cy="75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063612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5613699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92422" y="274641"/>
            <a:ext cx="6060231" cy="8985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903979" y="1554127"/>
            <a:ext cx="6024299" cy="4270940"/>
          </a:xfrm>
        </p:spPr>
        <p:txBody>
          <a:bodyPr/>
          <a:lstStyle>
            <a:lvl1pPr>
              <a:defRPr sz="1600"/>
            </a:lvl1pPr>
            <a:lvl2pPr>
              <a:defRPr sz="1400"/>
            </a:lvl2pPr>
            <a:lvl3pPr>
              <a:defRPr sz="1200"/>
            </a:lvl3pPr>
            <a:lvl4pPr>
              <a:defRPr sz="1100"/>
            </a:lvl4pPr>
            <a:lvl5pPr>
              <a:defRPr sz="11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5E1D7436-50C0-4808-9FCA-58684026AFFC}" type="datetime4">
              <a:rPr lang="en-US" smtClean="0">
                <a:solidFill>
                  <a:srgbClr val="FFFFFF"/>
                </a:solidFill>
              </a:rPr>
              <a:pPr/>
              <a:t>May 11, 2015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1"/>
          </p:nvPr>
        </p:nvSpPr>
        <p:spPr>
          <a:xfrm>
            <a:off x="2543605" y="6387813"/>
            <a:ext cx="2016224" cy="138499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algn="l">
              <a:defRPr/>
            </a:pPr>
            <a:r>
              <a:rPr lang="nl-NL" noProof="1" smtClean="0">
                <a:solidFill>
                  <a:srgbClr val="FFFFFF"/>
                </a:solidFill>
              </a:rPr>
              <a:t>COMPANY PUBLIC</a:t>
            </a:r>
            <a:endParaRPr lang="en-GB" dirty="0">
              <a:solidFill>
                <a:srgbClr val="FFFFFF"/>
              </a:solidFill>
            </a:endParaRPr>
          </a:p>
        </p:txBody>
      </p:sp>
      <p:sp>
        <p:nvSpPr>
          <p:cNvPr id="17" name="Slide Number Placeholder 1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51AADA5A-16D3-48CF-BD69-C24CEE5A3803}" type="slidenum">
              <a:rPr lang="en-GB" smtClean="0">
                <a:solidFill>
                  <a:srgbClr val="FFFFFF"/>
                </a:solidFill>
              </a:rPr>
              <a:pPr/>
              <a:t>‹#›</a:t>
            </a:fld>
            <a:r>
              <a:rPr lang="en-GB" smtClean="0">
                <a:solidFill>
                  <a:srgbClr val="FFFFFF"/>
                </a:solidFill>
              </a:rPr>
              <a:t>.</a:t>
            </a:r>
            <a:endParaRPr lang="en-GB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948588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 photo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amburg_AtWork_9830.jpg"/>
          <p:cNvPicPr>
            <a:picLocks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" y="0"/>
            <a:ext cx="12222788" cy="6858000"/>
          </a:xfrm>
          <a:prstGeom prst="rect">
            <a:avLst/>
          </a:prstGeom>
        </p:spPr>
      </p:pic>
      <p:sp>
        <p:nvSpPr>
          <p:cNvPr id="6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4271797" y="3342592"/>
            <a:ext cx="7920203" cy="2659190"/>
          </a:xfrm>
          <a:solidFill>
            <a:srgbClr val="FBB11C">
              <a:alpha val="70000"/>
            </a:srgbClr>
          </a:solidFill>
        </p:spPr>
        <p:txBody>
          <a:bodyPr vert="horz" wrap="square" lIns="0" tIns="0" rIns="0" bIns="0" rtlCol="0" anchor="t" anchorCtr="0">
            <a:spAutoFit/>
          </a:bodyPr>
          <a:lstStyle>
            <a:lvl1pPr marL="0" indent="0" algn="l">
              <a:spcBef>
                <a:spcPts val="0"/>
              </a:spcBef>
              <a:buFontTx/>
              <a:buNone/>
              <a:defRPr lang="en-GB" sz="7200" b="1" dirty="0">
                <a:solidFill>
                  <a:schemeClr val="bg1"/>
                </a:solidFill>
              </a:defRPr>
            </a:lvl1pPr>
          </a:lstStyle>
          <a:p>
            <a:pPr lvl="0">
              <a:lnSpc>
                <a:spcPct val="80000"/>
              </a:lnSpc>
            </a:pPr>
            <a:r>
              <a:rPr lang="en-US" dirty="0" smtClean="0"/>
              <a:t>CLICK TO EDIT MASTER SUBTITLE STYLE</a:t>
            </a:r>
            <a:endParaRPr lang="en-GB" dirty="0"/>
          </a:p>
        </p:txBody>
      </p:sp>
      <p:sp>
        <p:nvSpPr>
          <p:cNvPr id="4" name="Title 3"/>
          <p:cNvSpPr>
            <a:spLocks noGrp="1"/>
          </p:cNvSpPr>
          <p:nvPr>
            <p:ph type="title" hasCustomPrompt="1"/>
          </p:nvPr>
        </p:nvSpPr>
        <p:spPr>
          <a:xfrm>
            <a:off x="0" y="18271"/>
            <a:ext cx="7535333" cy="3323987"/>
          </a:xfrm>
          <a:solidFill>
            <a:srgbClr val="FBB11C">
              <a:alpha val="70000"/>
            </a:srgbClr>
          </a:solidFill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  <a:spAutoFit/>
          </a:bodyPr>
          <a:lstStyle>
            <a:lvl1pPr algn="r">
              <a:defRPr lang="en-GB" sz="720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pPr lvl="0" algn="r"/>
            <a:r>
              <a:rPr lang="en-US" dirty="0" smtClean="0"/>
              <a:t>CLICK TO EDIT MASTER TITLE STYLE</a:t>
            </a:r>
            <a:endParaRPr lang="en-GB" dirty="0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260998" y="5905162"/>
            <a:ext cx="2928887" cy="75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71886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Header 1">
    <p:bg>
      <p:bgPr>
        <a:solidFill>
          <a:srgbClr val="00BAB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6824" y="1887677"/>
            <a:ext cx="9695720" cy="3077765"/>
          </a:xfrm>
        </p:spPr>
        <p:txBody>
          <a:bodyPr anchor="ctr"/>
          <a:lstStyle>
            <a:lvl1pPr algn="ctr">
              <a:defRPr sz="6000" b="1" cap="all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260998" y="5905162"/>
            <a:ext cx="2928887" cy="75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901958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Header 2">
    <p:bg>
      <p:bgPr>
        <a:solidFill>
          <a:srgbClr val="D54E1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6824" y="1887677"/>
            <a:ext cx="9695720" cy="3077765"/>
          </a:xfrm>
        </p:spPr>
        <p:txBody>
          <a:bodyPr anchor="ctr"/>
          <a:lstStyle>
            <a:lvl1pPr algn="ctr">
              <a:defRPr sz="6000" b="1" cap="all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260998" y="5905162"/>
            <a:ext cx="2928887" cy="75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492310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Header 3">
    <p:bg>
      <p:bgPr>
        <a:solidFill>
          <a:srgbClr val="34ACD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6824" y="1887677"/>
            <a:ext cx="9695720" cy="3077765"/>
          </a:xfrm>
        </p:spPr>
        <p:txBody>
          <a:bodyPr anchor="ctr"/>
          <a:lstStyle>
            <a:lvl1pPr algn="ctr">
              <a:defRPr sz="6000" b="1" cap="all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260998" y="5905162"/>
            <a:ext cx="2928887" cy="75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835179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Header 4">
    <p:bg>
      <p:bgPr>
        <a:solidFill>
          <a:srgbClr val="FBB11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6824" y="1887677"/>
            <a:ext cx="9695720" cy="3077765"/>
          </a:xfrm>
        </p:spPr>
        <p:txBody>
          <a:bodyPr anchor="ctr"/>
          <a:lstStyle>
            <a:lvl1pPr algn="ctr">
              <a:defRPr sz="6000" b="1" cap="all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260998" y="5905162"/>
            <a:ext cx="2928887" cy="75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650869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Header 5">
    <p:bg>
      <p:bgPr>
        <a:solidFill>
          <a:srgbClr val="537F9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6824" y="1887677"/>
            <a:ext cx="9695720" cy="3077765"/>
          </a:xfrm>
        </p:spPr>
        <p:txBody>
          <a:bodyPr anchor="ctr"/>
          <a:lstStyle>
            <a:lvl1pPr algn="ctr">
              <a:defRPr sz="6000" b="1" cap="all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260998" y="5905162"/>
            <a:ext cx="2928887" cy="75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540027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Header 6">
    <p:bg>
      <p:bgPr>
        <a:solidFill>
          <a:srgbClr val="54933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6824" y="1887677"/>
            <a:ext cx="9695720" cy="3077765"/>
          </a:xfrm>
        </p:spPr>
        <p:txBody>
          <a:bodyPr anchor="ctr"/>
          <a:lstStyle>
            <a:lvl1pPr algn="ctr">
              <a:defRPr sz="6000" b="1" cap="all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260998" y="5905162"/>
            <a:ext cx="2928887" cy="75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397054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NXP_Closing_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19479" y="794242"/>
            <a:ext cx="8353044" cy="5269516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9800" y="176213"/>
            <a:ext cx="10312400" cy="6505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029300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2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2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88599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933807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92422" y="274641"/>
            <a:ext cx="6060231" cy="8985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903979" y="1554127"/>
            <a:ext cx="6024299" cy="4270940"/>
          </a:xfrm>
        </p:spPr>
        <p:txBody>
          <a:bodyPr/>
          <a:lstStyle>
            <a:lvl1pPr>
              <a:defRPr sz="1600"/>
            </a:lvl1pPr>
            <a:lvl2pPr>
              <a:defRPr sz="1400"/>
            </a:lvl2pPr>
            <a:lvl3pPr>
              <a:defRPr sz="1200"/>
            </a:lvl3pPr>
            <a:lvl4pPr>
              <a:defRPr sz="1100"/>
            </a:lvl4pPr>
            <a:lvl5pPr>
              <a:defRPr sz="11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pic>
        <p:nvPicPr>
          <p:cNvPr id="8" name="Picture 2"/>
          <p:cNvPicPr>
            <a:picLocks noChangeAspect="1" noChangeArrowheads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-1" y="0"/>
            <a:ext cx="5600713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3FF69779-A0A3-4A37-929A-6DD5C4127263}" type="datetime4">
              <a:rPr lang="en-US" smtClean="0">
                <a:solidFill>
                  <a:srgbClr val="FFFFFF"/>
                </a:solidFill>
              </a:rPr>
              <a:pPr/>
              <a:t>May 11, 2015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2543605" y="6387813"/>
            <a:ext cx="2016224" cy="138499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algn="l">
              <a:defRPr/>
            </a:pPr>
            <a:r>
              <a:rPr lang="nl-NL" noProof="1" smtClean="0">
                <a:solidFill>
                  <a:srgbClr val="FFFFFF"/>
                </a:solidFill>
              </a:rPr>
              <a:t>COMPANY PUBLIC</a:t>
            </a:r>
            <a:endParaRPr lang="en-GB" dirty="0">
              <a:solidFill>
                <a:srgbClr val="FFFFFF"/>
              </a:solidFill>
            </a:endParaRP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51AADA5A-16D3-48CF-BD69-C24CEE5A3803}" type="slidenum">
              <a:rPr lang="en-GB" smtClean="0">
                <a:solidFill>
                  <a:srgbClr val="FFFFFF"/>
                </a:solidFill>
              </a:rPr>
              <a:pPr/>
              <a:t>‹#›</a:t>
            </a:fld>
            <a:r>
              <a:rPr lang="en-GB" smtClean="0">
                <a:solidFill>
                  <a:srgbClr val="FFFFFF"/>
                </a:solidFill>
              </a:rPr>
              <a:t>.</a:t>
            </a:r>
            <a:endParaRPr lang="en-GB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42135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516467" y="274639"/>
            <a:ext cx="11051117" cy="53117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E6F475D-4E4F-49C2-85DF-FE58CC99B1DF}" type="datetime4">
              <a:rPr lang="en-US"/>
              <a:pPr>
                <a:defRPr/>
              </a:pPr>
              <a:t>May 11, 2015</a:t>
            </a:fld>
            <a:endParaRPr lang="en-US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>
                    <a:tint val="75000"/>
                  </a:srgbClr>
                </a:solidFill>
              </a:rPr>
              <a:t>Subject / Department / Author - 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AD0649A-DC62-43FC-88E3-A8457E508FD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1674384"/>
      </p:ext>
    </p:extLst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/>
          <p:cNvPicPr>
            <a:picLocks noChangeAspect="1" noChangeArrowheads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0" y="48"/>
            <a:ext cx="5613864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92422" y="274641"/>
            <a:ext cx="6060231" cy="8985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903979" y="1554127"/>
            <a:ext cx="6024299" cy="4270940"/>
          </a:xfrm>
        </p:spPr>
        <p:txBody>
          <a:bodyPr/>
          <a:lstStyle>
            <a:lvl1pPr>
              <a:defRPr sz="1600"/>
            </a:lvl1pPr>
            <a:lvl2pPr>
              <a:defRPr sz="1400"/>
            </a:lvl2pPr>
            <a:lvl3pPr>
              <a:defRPr sz="1200"/>
            </a:lvl3pPr>
            <a:lvl4pPr>
              <a:defRPr sz="1100"/>
            </a:lvl4pPr>
            <a:lvl5pPr>
              <a:defRPr sz="11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F4DD48EC-B87F-45A4-A085-54434274301A}" type="datetime4">
              <a:rPr lang="en-US" smtClean="0">
                <a:solidFill>
                  <a:srgbClr val="FFFFFF"/>
                </a:solidFill>
              </a:rPr>
              <a:pPr/>
              <a:t>May 11, 2015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1"/>
          </p:nvPr>
        </p:nvSpPr>
        <p:spPr>
          <a:xfrm>
            <a:off x="2543605" y="6387813"/>
            <a:ext cx="2016224" cy="138499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algn="l">
              <a:defRPr/>
            </a:pPr>
            <a:r>
              <a:rPr lang="nl-NL" noProof="1" smtClean="0">
                <a:solidFill>
                  <a:srgbClr val="FFFFFF"/>
                </a:solidFill>
              </a:rPr>
              <a:t>COMPANY PUBLIC</a:t>
            </a:r>
            <a:endParaRPr lang="en-GB" dirty="0">
              <a:solidFill>
                <a:srgbClr val="FFFFFF"/>
              </a:solidFill>
            </a:endParaRPr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51AADA5A-16D3-48CF-BD69-C24CEE5A3803}" type="slidenum">
              <a:rPr lang="en-GB" smtClean="0">
                <a:solidFill>
                  <a:srgbClr val="FFFFFF"/>
                </a:solidFill>
              </a:rPr>
              <a:pPr/>
              <a:t>‹#›</a:t>
            </a:fld>
            <a:r>
              <a:rPr lang="en-GB" smtClean="0">
                <a:solidFill>
                  <a:srgbClr val="FFFFFF"/>
                </a:solidFill>
              </a:rPr>
              <a:t>.</a:t>
            </a:r>
            <a:endParaRPr lang="en-GB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026932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92422" y="274641"/>
            <a:ext cx="6060231" cy="8985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903979" y="1554127"/>
            <a:ext cx="6024299" cy="4270940"/>
          </a:xfrm>
        </p:spPr>
        <p:txBody>
          <a:bodyPr/>
          <a:lstStyle>
            <a:lvl1pPr>
              <a:defRPr sz="1600"/>
            </a:lvl1pPr>
            <a:lvl2pPr>
              <a:defRPr sz="1400"/>
            </a:lvl2pPr>
            <a:lvl3pPr>
              <a:defRPr sz="1200"/>
            </a:lvl3pPr>
            <a:lvl4pPr>
              <a:defRPr sz="1100"/>
            </a:lvl4pPr>
            <a:lvl5pPr>
              <a:defRPr sz="11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pic>
        <p:nvPicPr>
          <p:cNvPr id="8" name="Picture 2"/>
          <p:cNvPicPr>
            <a:picLocks noChangeAspect="1" noChangeArrowheads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0" y="-1984"/>
            <a:ext cx="5615947" cy="68588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313083B6-B0FC-4FD3-A7C3-7952D45A2119}" type="datetime4">
              <a:rPr lang="en-US" smtClean="0">
                <a:solidFill>
                  <a:srgbClr val="FFFFFF"/>
                </a:solidFill>
              </a:rPr>
              <a:pPr/>
              <a:t>May 11, 2015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543605" y="6387813"/>
            <a:ext cx="2016224" cy="138499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algn="l">
              <a:defRPr/>
            </a:pPr>
            <a:r>
              <a:rPr lang="nl-NL" noProof="1" smtClean="0">
                <a:solidFill>
                  <a:srgbClr val="FFFFFF"/>
                </a:solidFill>
              </a:rPr>
              <a:t>COMPANY PUBLIC</a:t>
            </a:r>
            <a:endParaRPr lang="en-GB" dirty="0">
              <a:solidFill>
                <a:srgbClr val="FFFFFF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51AADA5A-16D3-48CF-BD69-C24CEE5A3803}" type="slidenum">
              <a:rPr lang="en-GB" smtClean="0">
                <a:solidFill>
                  <a:srgbClr val="FFFFFF"/>
                </a:solidFill>
              </a:rPr>
              <a:pPr/>
              <a:t>‹#›</a:t>
            </a:fld>
            <a:r>
              <a:rPr lang="en-GB" smtClean="0">
                <a:solidFill>
                  <a:srgbClr val="FFFFFF"/>
                </a:solidFill>
              </a:rPr>
              <a:t>.</a:t>
            </a:r>
            <a:endParaRPr lang="en-GB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976433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wo Content -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92422" y="274641"/>
            <a:ext cx="6060231" cy="8985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903979" y="1554127"/>
            <a:ext cx="6024299" cy="4270940"/>
          </a:xfrm>
        </p:spPr>
        <p:txBody>
          <a:bodyPr/>
          <a:lstStyle>
            <a:lvl1pPr>
              <a:defRPr sz="1600"/>
            </a:lvl1pPr>
            <a:lvl2pPr>
              <a:defRPr sz="1400"/>
            </a:lvl2pPr>
            <a:lvl3pPr>
              <a:defRPr sz="1200"/>
            </a:lvl3pPr>
            <a:lvl4pPr>
              <a:defRPr sz="1100"/>
            </a:lvl4pPr>
            <a:lvl5pPr>
              <a:defRPr sz="11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5615517" cy="6858000"/>
          </a:xfrm>
        </p:spPr>
        <p:txBody>
          <a:bodyPr/>
          <a:lstStyle/>
          <a:p>
            <a:r>
              <a:rPr lang="en-US" smtClean="0"/>
              <a:t>Click icon to add picture</a:t>
            </a:r>
            <a:endParaRPr lang="en-GB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E7023BFB-6A72-4C38-861B-2F94CF3AD1DF}" type="datetime4">
              <a:rPr lang="en-US" smtClean="0">
                <a:solidFill>
                  <a:srgbClr val="FFFFFF"/>
                </a:solidFill>
              </a:rPr>
              <a:pPr/>
              <a:t>May 11, 2015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5"/>
          </p:nvPr>
        </p:nvSpPr>
        <p:spPr>
          <a:xfrm>
            <a:off x="2543605" y="6387813"/>
            <a:ext cx="2016224" cy="138499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algn="l">
              <a:defRPr/>
            </a:pPr>
            <a:r>
              <a:rPr lang="nl-NL" noProof="1" smtClean="0">
                <a:solidFill>
                  <a:srgbClr val="FFFFFF"/>
                </a:solidFill>
              </a:rPr>
              <a:t>COMPANY PUBLIC</a:t>
            </a:r>
            <a:endParaRPr lang="en-GB" dirty="0">
              <a:solidFill>
                <a:srgbClr val="FFFFFF"/>
              </a:solidFill>
            </a:endParaRP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51AADA5A-16D3-48CF-BD69-C24CEE5A3803}" type="slidenum">
              <a:rPr lang="en-GB" smtClean="0">
                <a:solidFill>
                  <a:srgbClr val="FFFFFF"/>
                </a:solidFill>
              </a:rPr>
              <a:pPr/>
              <a:t>‹#›</a:t>
            </a:fld>
            <a:r>
              <a:rPr lang="en-GB" smtClean="0">
                <a:solidFill>
                  <a:srgbClr val="FFFFFF"/>
                </a:solidFill>
              </a:rPr>
              <a:t>.</a:t>
            </a:r>
            <a:endParaRPr lang="en-GB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84210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 descr="J:\Europe BV\NXP\CREATIVE ASSETS\Image Library\Philippines\Philippines_AtWork_HR\Philippines_AtWork_4973.jpg"/>
          <p:cNvPicPr>
            <a:picLocks noChangeAspect="1" noChangeArrowheads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6576483" y="0"/>
            <a:ext cx="5615517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1533" y="335601"/>
            <a:ext cx="6060231" cy="8985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42929" y="1554127"/>
            <a:ext cx="6024299" cy="4270940"/>
          </a:xfrm>
        </p:spPr>
        <p:txBody>
          <a:bodyPr/>
          <a:lstStyle>
            <a:lvl1pPr>
              <a:defRPr sz="1600"/>
            </a:lvl1pPr>
            <a:lvl2pPr>
              <a:defRPr sz="1400"/>
            </a:lvl2pPr>
            <a:lvl3pPr>
              <a:defRPr sz="1200"/>
            </a:lvl3pPr>
            <a:lvl4pPr>
              <a:defRPr sz="1100"/>
            </a:lvl4pPr>
            <a:lvl5pPr>
              <a:defRPr sz="11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9B903C70-9885-406B-ABFF-0CC475B4CE6D}" type="datetime4">
              <a:rPr lang="en-US" smtClean="0">
                <a:solidFill>
                  <a:srgbClr val="000000"/>
                </a:solidFill>
              </a:rPr>
              <a:pPr/>
              <a:t>May 11, 2015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>
          <a:xfrm>
            <a:off x="2543605" y="6387813"/>
            <a:ext cx="2016224" cy="138499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 algn="l">
              <a:defRPr/>
            </a:pPr>
            <a:r>
              <a:rPr lang="nl-NL" noProof="1" smtClean="0">
                <a:solidFill>
                  <a:srgbClr val="000000"/>
                </a:solidFill>
              </a:rPr>
              <a:t>COMPANY PUBLIC</a:t>
            </a:r>
            <a:endParaRPr lang="en-GB" dirty="0">
              <a:solidFill>
                <a:srgbClr val="000000"/>
              </a:solidFill>
            </a:endParaRPr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51AADA5A-16D3-48CF-BD69-C24CEE5A3803}" type="slidenum">
              <a:rPr lang="en-GB" smtClean="0">
                <a:solidFill>
                  <a:srgbClr val="000000"/>
                </a:solidFill>
              </a:rPr>
              <a:pPr/>
              <a:t>‹#›</a:t>
            </a:fld>
            <a:r>
              <a:rPr lang="en-GB" smtClean="0">
                <a:solidFill>
                  <a:srgbClr val="000000"/>
                </a:solidFill>
              </a:rPr>
              <a:t>.</a:t>
            </a:r>
            <a:endParaRPr lang="en-GB" dirty="0">
              <a:solidFill>
                <a:srgbClr val="000000"/>
              </a:solidFill>
            </a:endParaRPr>
          </a:p>
        </p:txBody>
      </p:sp>
      <p:pic>
        <p:nvPicPr>
          <p:cNvPr id="14" name="Picture 13"/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260998" y="5905162"/>
            <a:ext cx="2928887" cy="75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994611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slideLayout" Target="../slideLayouts/slideLayout42.xml"/><Relationship Id="rId47" Type="http://schemas.openxmlformats.org/officeDocument/2006/relationships/slideLayout" Target="../slideLayouts/slideLayout47.xml"/><Relationship Id="rId50" Type="http://schemas.openxmlformats.org/officeDocument/2006/relationships/slideLayout" Target="../slideLayouts/slideLayout50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46" Type="http://schemas.openxmlformats.org/officeDocument/2006/relationships/slideLayout" Target="../slideLayouts/slideLayout46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41" Type="http://schemas.openxmlformats.org/officeDocument/2006/relationships/slideLayout" Target="../slideLayouts/slideLayout4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45" Type="http://schemas.openxmlformats.org/officeDocument/2006/relationships/slideLayout" Target="../slideLayouts/slideLayout45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49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4" Type="http://schemas.openxmlformats.org/officeDocument/2006/relationships/slideLayout" Target="../slideLayouts/slideLayout44.xml"/><Relationship Id="rId52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slideLayout" Target="../slideLayouts/slideLayout43.xml"/><Relationship Id="rId48" Type="http://schemas.openxmlformats.org/officeDocument/2006/relationships/slideLayout" Target="../slideLayouts/slideLayout48.xml"/><Relationship Id="rId8" Type="http://schemas.openxmlformats.org/officeDocument/2006/relationships/slideLayout" Target="../slideLayouts/slideLayout8.xml"/><Relationship Id="rId51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5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260998" y="5905162"/>
            <a:ext cx="2928887" cy="756000"/>
          </a:xfrm>
          <a:prstGeom prst="rect">
            <a:avLst/>
          </a:prstGeom>
        </p:spPr>
      </p:pic>
      <p:sp>
        <p:nvSpPr>
          <p:cNvPr id="307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35187" y="339727"/>
            <a:ext cx="11391053" cy="898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US" dirty="0" smtClean="0"/>
          </a:p>
        </p:txBody>
      </p:sp>
      <p:sp>
        <p:nvSpPr>
          <p:cNvPr id="307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8893" y="1455916"/>
            <a:ext cx="11357187" cy="42751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39219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349581" y="6374144"/>
            <a:ext cx="412419" cy="15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77925" tIns="38963" rIns="77925" bIns="38963" numCol="1" anchor="ctr" anchorCtr="0" compatLnSpc="1">
            <a:prstTxWarp prst="textNoShape">
              <a:avLst/>
            </a:prstTxWarp>
          </a:bodyPr>
          <a:lstStyle>
            <a:lvl1pPr algn="l">
              <a:defRPr sz="1000" b="1">
                <a:solidFill>
                  <a:schemeClr val="tx1"/>
                </a:solidFill>
              </a:defRPr>
            </a:lvl1pPr>
          </a:lstStyle>
          <a:p>
            <a:fld id="{51AADA5A-16D3-48CF-BD69-C24CEE5A3803}" type="slidenum">
              <a:rPr lang="en-GB" smtClean="0">
                <a:solidFill>
                  <a:srgbClr val="000000"/>
                </a:solidFill>
              </a:rPr>
              <a:pPr/>
              <a:t>‹#›</a:t>
            </a:fld>
            <a:r>
              <a:rPr lang="en-GB" dirty="0" smtClean="0">
                <a:solidFill>
                  <a:srgbClr val="000000"/>
                </a:solidFill>
              </a:rPr>
              <a:t>.</a:t>
            </a:r>
            <a:endParaRPr lang="en-GB" dirty="0">
              <a:solidFill>
                <a:srgbClr val="000000"/>
              </a:solidFill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2"/>
          </p:nvPr>
        </p:nvSpPr>
        <p:spPr>
          <a:xfrm>
            <a:off x="768564" y="6375111"/>
            <a:ext cx="1680000" cy="151200"/>
          </a:xfrm>
          <a:prstGeom prst="rect">
            <a:avLst/>
          </a:prstGeom>
        </p:spPr>
        <p:txBody>
          <a:bodyPr vert="horz" wrap="none" lIns="36000" tIns="0" rIns="0" bIns="0" rtlCol="0" anchor="ctr" anchorCtr="0"/>
          <a:lstStyle>
            <a:lvl1pPr algn="l">
              <a:defRPr lang="en-GB" sz="900" smtClean="0">
                <a:solidFill>
                  <a:srgbClr val="000000"/>
                </a:solidFill>
              </a:defRPr>
            </a:lvl1pPr>
          </a:lstStyle>
          <a:p>
            <a:fld id="{9E2AA4D1-8EE3-4126-8406-1499F4AD3D18}" type="datetime4">
              <a:rPr lang="en-US"/>
              <a:pPr/>
              <a:t>May 11, 2015</a:t>
            </a:fld>
            <a:endParaRPr lang="en-US" dirty="0"/>
          </a:p>
        </p:txBody>
      </p:sp>
      <p:sp>
        <p:nvSpPr>
          <p:cNvPr id="9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2543605" y="6387812"/>
            <a:ext cx="2016224" cy="138499"/>
          </a:xfrm>
          <a:prstGeom prst="rect">
            <a:avLst/>
          </a:prstGeom>
        </p:spPr>
        <p:txBody>
          <a:bodyPr vert="horz" wrap="square" lIns="0" tIns="0" rIns="0" bIns="0" rtlCol="0" anchor="b" anchorCtr="0">
            <a:spAutoFit/>
          </a:bodyPr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algn="l">
              <a:defRPr/>
            </a:pPr>
            <a:r>
              <a:rPr lang="nl-NL" noProof="1" smtClean="0">
                <a:solidFill>
                  <a:srgbClr val="000000"/>
                </a:solidFill>
              </a:rPr>
              <a:t>COMPANY PUBLIC</a:t>
            </a:r>
            <a:endParaRPr lang="en-GB" dirty="0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62722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  <p:sldLayoutId id="2147483679" r:id="rId19"/>
    <p:sldLayoutId id="2147483680" r:id="rId20"/>
    <p:sldLayoutId id="2147483681" r:id="rId21"/>
    <p:sldLayoutId id="2147483682" r:id="rId22"/>
    <p:sldLayoutId id="2147483683" r:id="rId23"/>
    <p:sldLayoutId id="2147483684" r:id="rId24"/>
    <p:sldLayoutId id="2147483685" r:id="rId25"/>
    <p:sldLayoutId id="2147483686" r:id="rId26"/>
    <p:sldLayoutId id="2147483687" r:id="rId27"/>
    <p:sldLayoutId id="2147483688" r:id="rId28"/>
    <p:sldLayoutId id="2147483689" r:id="rId29"/>
    <p:sldLayoutId id="2147483690" r:id="rId30"/>
    <p:sldLayoutId id="2147483691" r:id="rId31"/>
    <p:sldLayoutId id="2147483692" r:id="rId32"/>
    <p:sldLayoutId id="2147483693" r:id="rId33"/>
    <p:sldLayoutId id="2147483694" r:id="rId34"/>
    <p:sldLayoutId id="2147483695" r:id="rId35"/>
    <p:sldLayoutId id="2147483696" r:id="rId36"/>
    <p:sldLayoutId id="2147483697" r:id="rId37"/>
    <p:sldLayoutId id="2147483698" r:id="rId38"/>
    <p:sldLayoutId id="2147483699" r:id="rId39"/>
    <p:sldLayoutId id="2147483700" r:id="rId40"/>
    <p:sldLayoutId id="2147483701" r:id="rId41"/>
    <p:sldLayoutId id="2147483702" r:id="rId42"/>
    <p:sldLayoutId id="2147483703" r:id="rId43"/>
    <p:sldLayoutId id="2147483704" r:id="rId44"/>
    <p:sldLayoutId id="2147483705" r:id="rId45"/>
    <p:sldLayoutId id="2147483706" r:id="rId46"/>
    <p:sldLayoutId id="2147483707" r:id="rId47"/>
    <p:sldLayoutId id="2147483708" r:id="rId48"/>
    <p:sldLayoutId id="2147483709" r:id="rId49"/>
    <p:sldLayoutId id="2147483710" r:id="rId50"/>
  </p:sldLayoutIdLst>
  <p:transition/>
  <p:timing>
    <p:tnLst>
      <p:par>
        <p:cTn id="1" dur="indefinite" restart="never" nodeType="tmRoot"/>
      </p:par>
    </p:tnLst>
  </p:timing>
  <p:hf hdr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2600" b="1">
          <a:solidFill>
            <a:schemeClr val="tx1">
              <a:lumMod val="50000"/>
              <a:lumOff val="50000"/>
            </a:schemeClr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600" b="1">
          <a:solidFill>
            <a:srgbClr val="000000"/>
          </a:solidFill>
          <a:latin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600" b="1">
          <a:solidFill>
            <a:srgbClr val="000000"/>
          </a:solidFill>
          <a:latin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600" b="1">
          <a:solidFill>
            <a:srgbClr val="000000"/>
          </a:solidFill>
          <a:latin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600" b="1">
          <a:solidFill>
            <a:srgbClr val="000000"/>
          </a:solidFill>
          <a:latin typeface="Arial" charset="0"/>
        </a:defRPr>
      </a:lvl5pPr>
      <a:lvl6pPr marL="389626" algn="l" rtl="0" eaLnBrk="1" fontAlgn="base" hangingPunct="1">
        <a:spcBef>
          <a:spcPct val="0"/>
        </a:spcBef>
        <a:spcAft>
          <a:spcPct val="0"/>
        </a:spcAft>
        <a:defRPr sz="2600" b="1">
          <a:solidFill>
            <a:srgbClr val="000000"/>
          </a:solidFill>
          <a:latin typeface="Arial" charset="0"/>
        </a:defRPr>
      </a:lvl6pPr>
      <a:lvl7pPr marL="779252" algn="l" rtl="0" eaLnBrk="1" fontAlgn="base" hangingPunct="1">
        <a:spcBef>
          <a:spcPct val="0"/>
        </a:spcBef>
        <a:spcAft>
          <a:spcPct val="0"/>
        </a:spcAft>
        <a:defRPr sz="2600" b="1">
          <a:solidFill>
            <a:srgbClr val="000000"/>
          </a:solidFill>
          <a:latin typeface="Arial" charset="0"/>
        </a:defRPr>
      </a:lvl7pPr>
      <a:lvl8pPr marL="1168878" algn="l" rtl="0" eaLnBrk="1" fontAlgn="base" hangingPunct="1">
        <a:spcBef>
          <a:spcPct val="0"/>
        </a:spcBef>
        <a:spcAft>
          <a:spcPct val="0"/>
        </a:spcAft>
        <a:defRPr sz="2600" b="1">
          <a:solidFill>
            <a:srgbClr val="000000"/>
          </a:solidFill>
          <a:latin typeface="Arial" charset="0"/>
        </a:defRPr>
      </a:lvl8pPr>
      <a:lvl9pPr marL="1558503" algn="l" rtl="0" eaLnBrk="1" fontAlgn="base" hangingPunct="1">
        <a:spcBef>
          <a:spcPct val="0"/>
        </a:spcBef>
        <a:spcAft>
          <a:spcPct val="0"/>
        </a:spcAft>
        <a:defRPr sz="2600" b="1">
          <a:solidFill>
            <a:srgbClr val="000000"/>
          </a:solidFill>
          <a:latin typeface="Arial" charset="0"/>
        </a:defRPr>
      </a:lvl9pPr>
    </p:titleStyle>
    <p:bodyStyle>
      <a:lvl1pPr marL="285750" indent="-285750" algn="l" rtl="0" eaLnBrk="1" fontAlgn="base" hangingPunct="1">
        <a:lnSpc>
          <a:spcPct val="105000"/>
        </a:lnSpc>
        <a:spcBef>
          <a:spcPct val="45000"/>
        </a:spcBef>
        <a:spcAft>
          <a:spcPct val="0"/>
        </a:spcAft>
        <a:buClr>
          <a:schemeClr val="tx1"/>
        </a:buClr>
        <a:buSzPct val="75000"/>
        <a:buFont typeface="Arial" panose="020B0604020202020204" pitchFamily="34" charset="0"/>
        <a:buChar char="•"/>
        <a:defRPr sz="2000">
          <a:solidFill>
            <a:srgbClr val="000000"/>
          </a:solidFill>
          <a:latin typeface="+mn-lt"/>
          <a:ea typeface="+mn-ea"/>
          <a:cs typeface="+mn-cs"/>
        </a:defRPr>
      </a:lvl1pPr>
      <a:lvl2pPr marL="675376" indent="-285750" algn="l" rtl="0" eaLnBrk="1" fontAlgn="base" hangingPunct="1">
        <a:lnSpc>
          <a:spcPct val="105000"/>
        </a:lnSpc>
        <a:spcBef>
          <a:spcPct val="0"/>
        </a:spcBef>
        <a:spcAft>
          <a:spcPct val="0"/>
        </a:spcAft>
        <a:buClr>
          <a:schemeClr val="tx1"/>
        </a:buClr>
        <a:buFont typeface="Arial" panose="020B0604020202020204" pitchFamily="34" charset="0"/>
        <a:buChar char="•"/>
        <a:defRPr>
          <a:solidFill>
            <a:srgbClr val="000000"/>
          </a:solidFill>
          <a:latin typeface="+mn-lt"/>
        </a:defRPr>
      </a:lvl2pPr>
      <a:lvl3pPr marL="1065001" indent="-285750" algn="l" rtl="0" eaLnBrk="1" fontAlgn="base" hangingPunct="1">
        <a:lnSpc>
          <a:spcPct val="105000"/>
        </a:lnSpc>
        <a:spcBef>
          <a:spcPct val="0"/>
        </a:spcBef>
        <a:spcAft>
          <a:spcPct val="0"/>
        </a:spcAft>
        <a:buClr>
          <a:schemeClr val="tx1"/>
        </a:buClr>
        <a:buFont typeface="Arial" panose="020B0604020202020204" pitchFamily="34" charset="0"/>
        <a:buChar char="•"/>
        <a:defRPr sz="1400">
          <a:solidFill>
            <a:srgbClr val="000000"/>
          </a:solidFill>
          <a:latin typeface="+mn-lt"/>
        </a:defRPr>
      </a:lvl3pPr>
      <a:lvl4pPr marL="1340327" indent="-171450" algn="l" rtl="0" eaLnBrk="1" fontAlgn="base" hangingPunct="1">
        <a:lnSpc>
          <a:spcPct val="105000"/>
        </a:lnSpc>
        <a:spcBef>
          <a:spcPct val="0"/>
        </a:spcBef>
        <a:spcAft>
          <a:spcPct val="0"/>
        </a:spcAft>
        <a:buClr>
          <a:schemeClr val="tx1"/>
        </a:buClr>
        <a:buFont typeface="Arial" panose="020B0604020202020204" pitchFamily="34" charset="0"/>
        <a:buChar char="•"/>
        <a:defRPr sz="1200">
          <a:solidFill>
            <a:srgbClr val="000000"/>
          </a:solidFill>
          <a:latin typeface="+mn-lt"/>
        </a:defRPr>
      </a:lvl4pPr>
      <a:lvl5pPr marL="1729953" indent="-171450" algn="l" rtl="0" eaLnBrk="1" fontAlgn="base" hangingPunct="1">
        <a:lnSpc>
          <a:spcPct val="105000"/>
        </a:lnSpc>
        <a:spcBef>
          <a:spcPct val="0"/>
        </a:spcBef>
        <a:spcAft>
          <a:spcPct val="0"/>
        </a:spcAft>
        <a:buClr>
          <a:schemeClr val="tx1"/>
        </a:buClr>
        <a:buFont typeface="Arial" panose="020B0604020202020204" pitchFamily="34" charset="0"/>
        <a:buChar char="•"/>
        <a:defRPr sz="1200">
          <a:solidFill>
            <a:srgbClr val="000000"/>
          </a:solidFill>
          <a:latin typeface="+mn-lt"/>
        </a:defRPr>
      </a:lvl5pPr>
      <a:lvl6pPr marL="2164588" indent="-216459" algn="l" rtl="0" eaLnBrk="1" fontAlgn="base" hangingPunct="1">
        <a:lnSpc>
          <a:spcPct val="105000"/>
        </a:lnSpc>
        <a:spcBef>
          <a:spcPct val="0"/>
        </a:spcBef>
        <a:spcAft>
          <a:spcPct val="0"/>
        </a:spcAft>
        <a:buClr>
          <a:schemeClr val="tx1"/>
        </a:buClr>
        <a:buFont typeface="Arial" charset="0"/>
        <a:buChar char="•"/>
        <a:defRPr sz="1200">
          <a:solidFill>
            <a:srgbClr val="000000"/>
          </a:solidFill>
          <a:latin typeface="+mn-lt"/>
        </a:defRPr>
      </a:lvl6pPr>
      <a:lvl7pPr marL="2554214" indent="-216459" algn="l" rtl="0" eaLnBrk="1" fontAlgn="base" hangingPunct="1">
        <a:lnSpc>
          <a:spcPct val="105000"/>
        </a:lnSpc>
        <a:spcBef>
          <a:spcPct val="0"/>
        </a:spcBef>
        <a:spcAft>
          <a:spcPct val="0"/>
        </a:spcAft>
        <a:buClr>
          <a:schemeClr val="tx1"/>
        </a:buClr>
        <a:buFont typeface="Arial" charset="0"/>
        <a:buChar char="•"/>
        <a:defRPr sz="1200">
          <a:solidFill>
            <a:srgbClr val="000000"/>
          </a:solidFill>
          <a:latin typeface="+mn-lt"/>
        </a:defRPr>
      </a:lvl7pPr>
      <a:lvl8pPr marL="2943840" indent="-216459" algn="l" rtl="0" eaLnBrk="1" fontAlgn="base" hangingPunct="1">
        <a:lnSpc>
          <a:spcPct val="105000"/>
        </a:lnSpc>
        <a:spcBef>
          <a:spcPct val="0"/>
        </a:spcBef>
        <a:spcAft>
          <a:spcPct val="0"/>
        </a:spcAft>
        <a:buClr>
          <a:schemeClr val="tx1"/>
        </a:buClr>
        <a:buFont typeface="Arial" charset="0"/>
        <a:buChar char="•"/>
        <a:defRPr sz="1200">
          <a:solidFill>
            <a:srgbClr val="000000"/>
          </a:solidFill>
          <a:latin typeface="+mn-lt"/>
        </a:defRPr>
      </a:lvl8pPr>
      <a:lvl9pPr marL="3333466" indent="-216459" algn="l" rtl="0" eaLnBrk="1" fontAlgn="base" hangingPunct="1">
        <a:lnSpc>
          <a:spcPct val="105000"/>
        </a:lnSpc>
        <a:spcBef>
          <a:spcPct val="0"/>
        </a:spcBef>
        <a:spcAft>
          <a:spcPct val="0"/>
        </a:spcAft>
        <a:buClr>
          <a:schemeClr val="tx1"/>
        </a:buClr>
        <a:buFont typeface="Arial" charset="0"/>
        <a:buChar char="•"/>
        <a:defRPr sz="1200">
          <a:solidFill>
            <a:srgbClr val="000000"/>
          </a:solidFill>
          <a:latin typeface="+mn-lt"/>
        </a:defRPr>
      </a:lvl9pPr>
    </p:bodyStyle>
    <p:otherStyle>
      <a:defPPr>
        <a:defRPr lang="en-US"/>
      </a:defPPr>
      <a:lvl1pPr marL="0" algn="l" defTabSz="779252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1pPr>
      <a:lvl2pPr marL="389626" algn="l" defTabSz="779252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2pPr>
      <a:lvl3pPr marL="779252" algn="l" defTabSz="779252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168878" algn="l" defTabSz="779252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58503" algn="l" defTabSz="779252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948129" algn="l" defTabSz="779252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337755" algn="l" defTabSz="779252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727381" algn="l" defTabSz="779252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3117007" algn="l" defTabSz="779252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Content Placeholder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48798127"/>
              </p:ext>
            </p:extLst>
          </p:nvPr>
        </p:nvGraphicFramePr>
        <p:xfrm>
          <a:off x="1847832" y="1124745"/>
          <a:ext cx="8640657" cy="3875897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1899097"/>
                <a:gridCol w="1388027"/>
                <a:gridCol w="1897270"/>
                <a:gridCol w="1368031"/>
                <a:gridCol w="2088232"/>
              </a:tblGrid>
              <a:tr h="1470167">
                <a:tc>
                  <a:txBody>
                    <a:bodyPr/>
                    <a:lstStyle/>
                    <a:p>
                      <a:endParaRPr lang="de-AT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AT" dirty="0" smtClean="0"/>
                        <a:t>Data Security</a:t>
                      </a:r>
                      <a:endParaRPr lang="de-AT" dirty="0"/>
                    </a:p>
                  </a:txBody>
                  <a:tcPr anchor="ctr">
                    <a:solidFill>
                      <a:schemeClr val="tx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AT" dirty="0" smtClean="0"/>
                        <a:t>Price</a:t>
                      </a:r>
                    </a:p>
                    <a:p>
                      <a:pPr algn="ctr"/>
                      <a:r>
                        <a:rPr lang="de-AT" dirty="0" smtClean="0"/>
                        <a:t>Sensitivity</a:t>
                      </a:r>
                      <a:endParaRPr lang="de-AT" dirty="0"/>
                    </a:p>
                  </a:txBody>
                  <a:tcPr anchor="ctr">
                    <a:solidFill>
                      <a:schemeClr val="tx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AT" dirty="0" smtClean="0"/>
                        <a:t>Memory Need</a:t>
                      </a:r>
                      <a:endParaRPr lang="de-AT" dirty="0"/>
                    </a:p>
                  </a:txBody>
                  <a:tcPr anchor="ctr">
                    <a:solidFill>
                      <a:schemeClr val="tx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AT" dirty="0" smtClean="0"/>
                        <a:t>Installation Migration</a:t>
                      </a:r>
                      <a:r>
                        <a:rPr lang="de-AT" baseline="0" dirty="0" smtClean="0"/>
                        <a:t> Cost</a:t>
                      </a:r>
                      <a:br>
                        <a:rPr lang="de-AT" baseline="0" dirty="0" smtClean="0"/>
                      </a:br>
                      <a:r>
                        <a:rPr lang="de-AT" baseline="0" dirty="0" smtClean="0"/>
                        <a:t>(from MIFARE Classic)</a:t>
                      </a:r>
                      <a:endParaRPr lang="de-AT" dirty="0"/>
                    </a:p>
                  </a:txBody>
                  <a:tcPr anchor="ctr">
                    <a:solidFill>
                      <a:schemeClr val="tx2">
                        <a:lumMod val="50000"/>
                      </a:schemeClr>
                    </a:solidFill>
                  </a:tcPr>
                </a:tc>
              </a:tr>
              <a:tr h="801910">
                <a:tc>
                  <a:txBody>
                    <a:bodyPr/>
                    <a:lstStyle/>
                    <a:p>
                      <a:r>
                        <a:rPr lang="de-AT" b="1" dirty="0" smtClean="0"/>
                        <a:t>MIFARE Ultralight</a:t>
                      </a:r>
                      <a:endParaRPr lang="de-AT" b="1" dirty="0"/>
                    </a:p>
                  </a:txBody>
                  <a:tcPr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AT" dirty="0" smtClean="0"/>
                        <a:t>Basic</a:t>
                      </a:r>
                      <a:endParaRPr lang="de-AT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AT" dirty="0" smtClean="0"/>
                        <a:t>Very High</a:t>
                      </a:r>
                      <a:endParaRPr lang="de-AT" baseline="0" dirty="0" smtClean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AT" dirty="0" smtClean="0"/>
                        <a:t>Low</a:t>
                      </a:r>
                      <a:endParaRPr lang="de-AT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AT" dirty="0" smtClean="0"/>
                        <a:t>n.a.</a:t>
                      </a:r>
                      <a:endParaRPr lang="de-AT" dirty="0"/>
                    </a:p>
                  </a:txBody>
                  <a:tcPr anchor="ctr"/>
                </a:tc>
              </a:tr>
              <a:tr h="801910">
                <a:tc>
                  <a:txBody>
                    <a:bodyPr/>
                    <a:lstStyle/>
                    <a:p>
                      <a:r>
                        <a:rPr lang="de-AT" b="1" dirty="0" smtClean="0"/>
                        <a:t>MIFARE Plus</a:t>
                      </a:r>
                      <a:endParaRPr lang="de-AT" b="1" dirty="0"/>
                    </a:p>
                  </a:txBody>
                  <a:tcPr anchor="ctr">
                    <a:solidFill>
                      <a:srgbClr val="34ACD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AT" dirty="0" smtClean="0"/>
                        <a:t>High</a:t>
                      </a:r>
                      <a:endParaRPr lang="de-AT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AT" dirty="0" smtClean="0"/>
                        <a:t>High</a:t>
                      </a:r>
                      <a:endParaRPr lang="de-AT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AT" dirty="0" smtClean="0"/>
                        <a:t>High</a:t>
                      </a:r>
                      <a:endParaRPr lang="de-AT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AT" dirty="0" smtClean="0"/>
                        <a:t>Low</a:t>
                      </a:r>
                      <a:endParaRPr lang="de-AT" dirty="0"/>
                    </a:p>
                  </a:txBody>
                  <a:tcPr anchor="ctr"/>
                </a:tc>
              </a:tr>
              <a:tr h="801910">
                <a:tc>
                  <a:txBody>
                    <a:bodyPr/>
                    <a:lstStyle/>
                    <a:p>
                      <a:r>
                        <a:rPr lang="de-AT" b="1" dirty="0" smtClean="0"/>
                        <a:t>MIFARE DESFire</a:t>
                      </a:r>
                      <a:endParaRPr lang="de-AT" b="1" dirty="0"/>
                    </a:p>
                  </a:txBody>
                  <a:tcPr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AT" dirty="0" smtClean="0"/>
                        <a:t>High</a:t>
                      </a:r>
                      <a:endParaRPr lang="de-AT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AT" dirty="0" smtClean="0"/>
                        <a:t>Medium</a:t>
                      </a:r>
                      <a:endParaRPr lang="de-AT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AT" dirty="0" smtClean="0"/>
                        <a:t>Very High</a:t>
                      </a:r>
                      <a:endParaRPr lang="de-AT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AT" dirty="0" smtClean="0"/>
                        <a:t>Medium</a:t>
                      </a:r>
                      <a:endParaRPr lang="de-AT" dirty="0"/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 smtClean="0"/>
              <a:t>MIFARE Product Family – Basic Decision Chart</a:t>
            </a:r>
            <a:endParaRPr lang="de-AT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B85D1E-DE40-49B5-86E7-BA0FB1C6D20C}" type="datetime4">
              <a:rPr lang="en-US"/>
              <a:pPr/>
              <a:t>May 11, 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>
              <a:defRPr/>
            </a:pPr>
            <a:r>
              <a:rPr lang="nl-NL" noProof="1" smtClean="0">
                <a:solidFill>
                  <a:srgbClr val="000000"/>
                </a:solidFill>
              </a:rPr>
              <a:t>COMPANY PUBLIC</a:t>
            </a:r>
            <a:endParaRPr lang="en-GB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AADA5A-16D3-48CF-BD69-C24CEE5A3803}" type="slidenum">
              <a:rPr lang="en-GB" smtClean="0">
                <a:solidFill>
                  <a:srgbClr val="000000"/>
                </a:solidFill>
              </a:rPr>
              <a:pPr/>
              <a:t>1</a:t>
            </a:fld>
            <a:r>
              <a:rPr lang="en-GB" smtClean="0">
                <a:solidFill>
                  <a:srgbClr val="000000"/>
                </a:solidFill>
              </a:rPr>
              <a:t>.</a:t>
            </a:r>
            <a:endParaRPr lang="en-GB" dirty="0">
              <a:solidFill>
                <a:srgbClr val="00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850390" y="5301209"/>
            <a:ext cx="881761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623888" indent="-623888"/>
            <a:r>
              <a:rPr lang="de-AT" dirty="0">
                <a:solidFill>
                  <a:srgbClr val="000000"/>
                </a:solidFill>
              </a:rPr>
              <a:t>Note: Specific customer requirements and application scopes significantly influence optimal product decisions.</a:t>
            </a:r>
            <a:endParaRPr lang="de-AT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186062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ONT" val="SlideAddInfoFont"/>
  <p:tag name="FONTSETCLASSNAME" val="FontSet1"/>
  <p:tag name="COLORS" val="-2;-2;-2;-2;SlideFooterFontColor"/>
  <p:tag name="COLORSETCLASSNAME" val="ColorSet1"/>
  <p:tag name="SCRIPT" val="1"/>
  <p:tag name="FIELDS" val="ADDINFO;"/>
  <p:tag name="MLI" val="1"/>
  <p:tag name="SHAPESETGROUPCLASSNAME" val="ShapeSetGroup2"/>
  <p:tag name="SHAPESETCLASSNAME" val="Slide"/>
  <p:tag name="COLORSETGROUPCLASSNAME" val="ColorSetGroupLight"/>
  <p:tag name="FONTSETGROUPCLASSNAME" val="FontSetGroup2"/>
  <p:tag name="SHAPECLASSNAME" val="AdditonalInformations"/>
  <p:tag name="SHAPECLASSPROTECTIONTYPE" val="47"/>
</p:tagLst>
</file>

<file path=ppt/theme/theme1.xml><?xml version="1.0" encoding="utf-8"?>
<a:theme xmlns:a="http://schemas.openxmlformats.org/drawingml/2006/main" name="NXP-SCfSW-Sep-2014-CONFIDENTIAL-4x3d">
  <a:themeElements>
    <a:clrScheme name="NXP_Palette_">
      <a:dk1>
        <a:srgbClr val="000000"/>
      </a:dk1>
      <a:lt1>
        <a:srgbClr val="FFFFFF"/>
      </a:lt1>
      <a:dk2>
        <a:srgbClr val="969696"/>
      </a:dk2>
      <a:lt2>
        <a:srgbClr val="FFFFFF"/>
      </a:lt2>
      <a:accent1>
        <a:srgbClr val="F9B500"/>
      </a:accent1>
      <a:accent2>
        <a:srgbClr val="7BB1DB"/>
      </a:accent2>
      <a:accent3>
        <a:srgbClr val="C9D200"/>
      </a:accent3>
      <a:accent4>
        <a:srgbClr val="D54E12"/>
      </a:accent4>
      <a:accent5>
        <a:srgbClr val="A40044"/>
      </a:accent5>
      <a:accent6>
        <a:srgbClr val="979200"/>
      </a:accent6>
      <a:hlink>
        <a:srgbClr val="FFCF00"/>
      </a:hlink>
      <a:folHlink>
        <a:srgbClr val="9ED3CA"/>
      </a:folHlink>
    </a:clrScheme>
    <a:fontScheme name="NXP template_4_3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sz="20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sz="20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NXP template_4_3 1">
        <a:dk1>
          <a:srgbClr val="000000"/>
        </a:dk1>
        <a:lt1>
          <a:srgbClr val="FFFFFF"/>
        </a:lt1>
        <a:dk2>
          <a:srgbClr val="000000"/>
        </a:dk2>
        <a:lt2>
          <a:srgbClr val="9EA1B2"/>
        </a:lt2>
        <a:accent1>
          <a:srgbClr val="88DBFC"/>
        </a:accent1>
        <a:accent2>
          <a:srgbClr val="B7F000"/>
        </a:accent2>
        <a:accent3>
          <a:srgbClr val="FFFFFF"/>
        </a:accent3>
        <a:accent4>
          <a:srgbClr val="000000"/>
        </a:accent4>
        <a:accent5>
          <a:srgbClr val="C3EAFD"/>
        </a:accent5>
        <a:accent6>
          <a:srgbClr val="A6D900"/>
        </a:accent6>
        <a:hlink>
          <a:srgbClr val="FFAD3F"/>
        </a:hlink>
        <a:folHlink>
          <a:srgbClr val="00B4B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56</Words>
  <Application>Microsoft Office PowerPoint</Application>
  <PresentationFormat>Widescreen</PresentationFormat>
  <Paragraphs>25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3" baseType="lpstr">
      <vt:lpstr>Arial</vt:lpstr>
      <vt:lpstr>NXP-SCfSW-Sep-2014-CONFIDENTIAL-4x3d</vt:lpstr>
      <vt:lpstr>MIFARE Product Family – Basic Decision Chart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MIFARE Product Family – Basic Decision Chart</dc:title>
  <dc:creator>Johannes Gruell</dc:creator>
  <cp:lastModifiedBy>Johannes Gruell</cp:lastModifiedBy>
  <cp:revision>2</cp:revision>
  <dcterms:created xsi:type="dcterms:W3CDTF">2015-05-11T15:32:38Z</dcterms:created>
  <dcterms:modified xsi:type="dcterms:W3CDTF">2015-05-11T15:33:37Z</dcterms:modified>
</cp:coreProperties>
</file>